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7" r:id="rId3"/>
    <p:sldId id="265" r:id="rId4"/>
    <p:sldId id="266" r:id="rId5"/>
    <p:sldId id="259" r:id="rId6"/>
    <p:sldId id="261" r:id="rId7"/>
    <p:sldId id="262" r:id="rId8"/>
    <p:sldId id="263" r:id="rId9"/>
    <p:sldId id="264" r:id="rId10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CCFF33"/>
    <a:srgbClr val="66FF99"/>
    <a:srgbClr val="FF7C80"/>
    <a:srgbClr val="6699FF"/>
    <a:srgbClr val="00CC99"/>
    <a:srgbClr val="FFCCCC"/>
    <a:srgbClr val="99FFCC"/>
    <a:srgbClr val="FF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49" autoAdjust="0"/>
    <p:restoredTop sz="94660"/>
  </p:normalViewPr>
  <p:slideViewPr>
    <p:cSldViewPr snapToGrid="0">
      <p:cViewPr>
        <p:scale>
          <a:sx n="100" d="100"/>
          <a:sy n="100" d="100"/>
        </p:scale>
        <p:origin x="1968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nyuk, Sean" userId="55d86651-29ef-4b75-ae0e-38cb574379c6" providerId="ADAL" clId="{08BF053C-E4C3-4FD8-AE57-47310DCF1EEE}"/>
    <pc:docChg chg="undo custSel addSld delSld modSld sldOrd">
      <pc:chgData name="Kanyuk, Sean" userId="55d86651-29ef-4b75-ae0e-38cb574379c6" providerId="ADAL" clId="{08BF053C-E4C3-4FD8-AE57-47310DCF1EEE}" dt="2024-04-11T19:17:33.343" v="1275" actId="14100"/>
      <pc:docMkLst>
        <pc:docMk/>
      </pc:docMkLst>
      <pc:sldChg chg="addSp modSp mod">
        <pc:chgData name="Kanyuk, Sean" userId="55d86651-29ef-4b75-ae0e-38cb574379c6" providerId="ADAL" clId="{08BF053C-E4C3-4FD8-AE57-47310DCF1EEE}" dt="2024-04-10T12:22:28.833" v="272" actId="20577"/>
        <pc:sldMkLst>
          <pc:docMk/>
          <pc:sldMk cId="2079436999" sldId="257"/>
        </pc:sldMkLst>
        <pc:spChg chg="add mod">
          <ac:chgData name="Kanyuk, Sean" userId="55d86651-29ef-4b75-ae0e-38cb574379c6" providerId="ADAL" clId="{08BF053C-E4C3-4FD8-AE57-47310DCF1EEE}" dt="2024-04-10T12:22:28.833" v="272" actId="20577"/>
          <ac:spMkLst>
            <pc:docMk/>
            <pc:sldMk cId="2079436999" sldId="257"/>
            <ac:spMk id="39" creationId="{A4866DB8-DED0-0868-E4E7-BA63A746235E}"/>
          </ac:spMkLst>
        </pc:spChg>
      </pc:sldChg>
      <pc:sldChg chg="addSp modSp mod">
        <pc:chgData name="Kanyuk, Sean" userId="55d86651-29ef-4b75-ae0e-38cb574379c6" providerId="ADAL" clId="{08BF053C-E4C3-4FD8-AE57-47310DCF1EEE}" dt="2024-04-10T12:22:22.560" v="270" actId="20577"/>
        <pc:sldMkLst>
          <pc:docMk/>
          <pc:sldMk cId="1364504057" sldId="259"/>
        </pc:sldMkLst>
        <pc:spChg chg="add mod">
          <ac:chgData name="Kanyuk, Sean" userId="55d86651-29ef-4b75-ae0e-38cb574379c6" providerId="ADAL" clId="{08BF053C-E4C3-4FD8-AE57-47310DCF1EEE}" dt="2024-04-10T12:22:22.560" v="270" actId="20577"/>
          <ac:spMkLst>
            <pc:docMk/>
            <pc:sldMk cId="1364504057" sldId="259"/>
            <ac:spMk id="8" creationId="{253898EE-2BA8-F110-A105-27816322929A}"/>
          </ac:spMkLst>
        </pc:spChg>
      </pc:sldChg>
      <pc:sldChg chg="addSp delSp modSp new mod ord">
        <pc:chgData name="Kanyuk, Sean" userId="55d86651-29ef-4b75-ae0e-38cb574379c6" providerId="ADAL" clId="{08BF053C-E4C3-4FD8-AE57-47310DCF1EEE}" dt="2024-04-10T12:14:04.026" v="230" actId="1076"/>
        <pc:sldMkLst>
          <pc:docMk/>
          <pc:sldMk cId="1916983025" sldId="260"/>
        </pc:sldMkLst>
        <pc:spChg chg="del">
          <ac:chgData name="Kanyuk, Sean" userId="55d86651-29ef-4b75-ae0e-38cb574379c6" providerId="ADAL" clId="{08BF053C-E4C3-4FD8-AE57-47310DCF1EEE}" dt="2024-04-10T12:03:44.202" v="3" actId="478"/>
          <ac:spMkLst>
            <pc:docMk/>
            <pc:sldMk cId="1916983025" sldId="260"/>
            <ac:spMk id="2" creationId="{7D613BF8-0DFF-1AB5-47D7-921EAC2F6319}"/>
          </ac:spMkLst>
        </pc:spChg>
        <pc:spChg chg="del">
          <ac:chgData name="Kanyuk, Sean" userId="55d86651-29ef-4b75-ae0e-38cb574379c6" providerId="ADAL" clId="{08BF053C-E4C3-4FD8-AE57-47310DCF1EEE}" dt="2024-04-10T12:03:46.893" v="4" actId="478"/>
          <ac:spMkLst>
            <pc:docMk/>
            <pc:sldMk cId="1916983025" sldId="260"/>
            <ac:spMk id="3" creationId="{EDD34B4B-AB4E-F03E-931B-225B1DAC20B2}"/>
          </ac:spMkLst>
        </pc:spChg>
        <pc:graphicFrameChg chg="add mod modGraphic">
          <ac:chgData name="Kanyuk, Sean" userId="55d86651-29ef-4b75-ae0e-38cb574379c6" providerId="ADAL" clId="{08BF053C-E4C3-4FD8-AE57-47310DCF1EEE}" dt="2024-04-10T12:14:04.026" v="230" actId="1076"/>
          <ac:graphicFrameMkLst>
            <pc:docMk/>
            <pc:sldMk cId="1916983025" sldId="260"/>
            <ac:graphicFrameMk id="4" creationId="{F81C005B-3269-95C5-563B-3CD114BABD4A}"/>
          </ac:graphicFrameMkLst>
        </pc:graphicFrameChg>
        <pc:graphicFrameChg chg="add del mod modGraphic">
          <ac:chgData name="Kanyuk, Sean" userId="55d86651-29ef-4b75-ae0e-38cb574379c6" providerId="ADAL" clId="{08BF053C-E4C3-4FD8-AE57-47310DCF1EEE}" dt="2024-04-10T12:08:13.392" v="176" actId="478"/>
          <ac:graphicFrameMkLst>
            <pc:docMk/>
            <pc:sldMk cId="1916983025" sldId="260"/>
            <ac:graphicFrameMk id="5" creationId="{BE3A2BCC-E765-BFAD-439E-63B528929409}"/>
          </ac:graphicFrameMkLst>
        </pc:graphicFrameChg>
        <pc:graphicFrameChg chg="add mod modGraphic">
          <ac:chgData name="Kanyuk, Sean" userId="55d86651-29ef-4b75-ae0e-38cb574379c6" providerId="ADAL" clId="{08BF053C-E4C3-4FD8-AE57-47310DCF1EEE}" dt="2024-04-10T12:13:49.166" v="229" actId="255"/>
          <ac:graphicFrameMkLst>
            <pc:docMk/>
            <pc:sldMk cId="1916983025" sldId="260"/>
            <ac:graphicFrameMk id="6" creationId="{EF68EF75-105E-9E7A-E84D-FB20B1252BFA}"/>
          </ac:graphicFrameMkLst>
        </pc:graphicFrameChg>
      </pc:sldChg>
      <pc:sldChg chg="modSp mod">
        <pc:chgData name="Kanyuk, Sean" userId="55d86651-29ef-4b75-ae0e-38cb574379c6" providerId="ADAL" clId="{08BF053C-E4C3-4FD8-AE57-47310DCF1EEE}" dt="2024-04-10T13:13:44.669" v="471" actId="255"/>
        <pc:sldMkLst>
          <pc:docMk/>
          <pc:sldMk cId="2991502773" sldId="261"/>
        </pc:sldMkLst>
        <pc:spChg chg="mod">
          <ac:chgData name="Kanyuk, Sean" userId="55d86651-29ef-4b75-ae0e-38cb574379c6" providerId="ADAL" clId="{08BF053C-E4C3-4FD8-AE57-47310DCF1EEE}" dt="2024-04-10T13:12:34.600" v="459" actId="255"/>
          <ac:spMkLst>
            <pc:docMk/>
            <pc:sldMk cId="2991502773" sldId="261"/>
            <ac:spMk id="5" creationId="{9CB6821E-90EF-E3C2-5211-1C917A54B1C6}"/>
          </ac:spMkLst>
        </pc:spChg>
        <pc:spChg chg="mod">
          <ac:chgData name="Kanyuk, Sean" userId="55d86651-29ef-4b75-ae0e-38cb574379c6" providerId="ADAL" clId="{08BF053C-E4C3-4FD8-AE57-47310DCF1EEE}" dt="2024-04-10T13:12:26.631" v="458" actId="255"/>
          <ac:spMkLst>
            <pc:docMk/>
            <pc:sldMk cId="2991502773" sldId="261"/>
            <ac:spMk id="6" creationId="{5623749B-F5AD-98DB-4CE0-6952E5A63AD2}"/>
          </ac:spMkLst>
        </pc:spChg>
        <pc:spChg chg="mod">
          <ac:chgData name="Kanyuk, Sean" userId="55d86651-29ef-4b75-ae0e-38cb574379c6" providerId="ADAL" clId="{08BF053C-E4C3-4FD8-AE57-47310DCF1EEE}" dt="2024-04-10T13:12:20.616" v="457" actId="255"/>
          <ac:spMkLst>
            <pc:docMk/>
            <pc:sldMk cId="2991502773" sldId="261"/>
            <ac:spMk id="9" creationId="{EB9C1D48-F7A0-CB2C-E8C3-F1BB7888C2D9}"/>
          </ac:spMkLst>
        </pc:spChg>
        <pc:spChg chg="mod">
          <ac:chgData name="Kanyuk, Sean" userId="55d86651-29ef-4b75-ae0e-38cb574379c6" providerId="ADAL" clId="{08BF053C-E4C3-4FD8-AE57-47310DCF1EEE}" dt="2024-04-10T13:12:40.808" v="460" actId="255"/>
          <ac:spMkLst>
            <pc:docMk/>
            <pc:sldMk cId="2991502773" sldId="261"/>
            <ac:spMk id="11" creationId="{DA22FF07-CF37-B14B-E691-D49804AB3BFC}"/>
          </ac:spMkLst>
        </pc:spChg>
        <pc:spChg chg="mod">
          <ac:chgData name="Kanyuk, Sean" userId="55d86651-29ef-4b75-ae0e-38cb574379c6" providerId="ADAL" clId="{08BF053C-E4C3-4FD8-AE57-47310DCF1EEE}" dt="2024-04-10T13:12:47.035" v="461" actId="255"/>
          <ac:spMkLst>
            <pc:docMk/>
            <pc:sldMk cId="2991502773" sldId="261"/>
            <ac:spMk id="12" creationId="{00BB59E9-D03B-7D6B-DF3A-09CF6F9FAA97}"/>
          </ac:spMkLst>
        </pc:spChg>
        <pc:spChg chg="mod">
          <ac:chgData name="Kanyuk, Sean" userId="55d86651-29ef-4b75-ae0e-38cb574379c6" providerId="ADAL" clId="{08BF053C-E4C3-4FD8-AE57-47310DCF1EEE}" dt="2024-04-10T13:12:53.167" v="462" actId="255"/>
          <ac:spMkLst>
            <pc:docMk/>
            <pc:sldMk cId="2991502773" sldId="261"/>
            <ac:spMk id="13" creationId="{225356C5-0DFB-34F4-C75D-6B57CD01CEEA}"/>
          </ac:spMkLst>
        </pc:spChg>
        <pc:spChg chg="mod">
          <ac:chgData name="Kanyuk, Sean" userId="55d86651-29ef-4b75-ae0e-38cb574379c6" providerId="ADAL" clId="{08BF053C-E4C3-4FD8-AE57-47310DCF1EEE}" dt="2024-04-10T13:12:59.066" v="463" actId="255"/>
          <ac:spMkLst>
            <pc:docMk/>
            <pc:sldMk cId="2991502773" sldId="261"/>
            <ac:spMk id="14" creationId="{81742A4B-5EAB-0630-6FFA-3067DBD2463F}"/>
          </ac:spMkLst>
        </pc:spChg>
        <pc:spChg chg="mod">
          <ac:chgData name="Kanyuk, Sean" userId="55d86651-29ef-4b75-ae0e-38cb574379c6" providerId="ADAL" clId="{08BF053C-E4C3-4FD8-AE57-47310DCF1EEE}" dt="2024-04-10T13:13:04.793" v="464" actId="255"/>
          <ac:spMkLst>
            <pc:docMk/>
            <pc:sldMk cId="2991502773" sldId="261"/>
            <ac:spMk id="15" creationId="{AAA40EC6-CDB8-59B5-3EBC-83901ACF4426}"/>
          </ac:spMkLst>
        </pc:spChg>
        <pc:spChg chg="mod">
          <ac:chgData name="Kanyuk, Sean" userId="55d86651-29ef-4b75-ae0e-38cb574379c6" providerId="ADAL" clId="{08BF053C-E4C3-4FD8-AE57-47310DCF1EEE}" dt="2024-04-10T13:13:11.434" v="465" actId="255"/>
          <ac:spMkLst>
            <pc:docMk/>
            <pc:sldMk cId="2991502773" sldId="261"/>
            <ac:spMk id="16" creationId="{89459F7B-E66E-E037-1CAD-09FEDBF9B6AB}"/>
          </ac:spMkLst>
        </pc:spChg>
        <pc:spChg chg="mod">
          <ac:chgData name="Kanyuk, Sean" userId="55d86651-29ef-4b75-ae0e-38cb574379c6" providerId="ADAL" clId="{08BF053C-E4C3-4FD8-AE57-47310DCF1EEE}" dt="2024-04-10T13:13:18.769" v="466" actId="255"/>
          <ac:spMkLst>
            <pc:docMk/>
            <pc:sldMk cId="2991502773" sldId="261"/>
            <ac:spMk id="17" creationId="{513C57BC-8328-11BE-0A71-BEA622B73278}"/>
          </ac:spMkLst>
        </pc:spChg>
        <pc:spChg chg="mod">
          <ac:chgData name="Kanyuk, Sean" userId="55d86651-29ef-4b75-ae0e-38cb574379c6" providerId="ADAL" clId="{08BF053C-E4C3-4FD8-AE57-47310DCF1EEE}" dt="2024-04-10T13:13:24.101" v="467" actId="255"/>
          <ac:spMkLst>
            <pc:docMk/>
            <pc:sldMk cId="2991502773" sldId="261"/>
            <ac:spMk id="18" creationId="{504BD2E1-4866-9726-4C85-F76A9F1340A9}"/>
          </ac:spMkLst>
        </pc:spChg>
        <pc:spChg chg="mod">
          <ac:chgData name="Kanyuk, Sean" userId="55d86651-29ef-4b75-ae0e-38cb574379c6" providerId="ADAL" clId="{08BF053C-E4C3-4FD8-AE57-47310DCF1EEE}" dt="2024-04-10T13:13:28.534" v="468" actId="255"/>
          <ac:spMkLst>
            <pc:docMk/>
            <pc:sldMk cId="2991502773" sldId="261"/>
            <ac:spMk id="19" creationId="{DAE967EA-627B-9C74-567A-2CC0D953360F}"/>
          </ac:spMkLst>
        </pc:spChg>
        <pc:spChg chg="mod">
          <ac:chgData name="Kanyuk, Sean" userId="55d86651-29ef-4b75-ae0e-38cb574379c6" providerId="ADAL" clId="{08BF053C-E4C3-4FD8-AE57-47310DCF1EEE}" dt="2024-04-10T13:13:33.767" v="469" actId="255"/>
          <ac:spMkLst>
            <pc:docMk/>
            <pc:sldMk cId="2991502773" sldId="261"/>
            <ac:spMk id="20" creationId="{CDFC04DA-C6F4-2891-1F62-EE6F47E708E0}"/>
          </ac:spMkLst>
        </pc:spChg>
        <pc:spChg chg="mod">
          <ac:chgData name="Kanyuk, Sean" userId="55d86651-29ef-4b75-ae0e-38cb574379c6" providerId="ADAL" clId="{08BF053C-E4C3-4FD8-AE57-47310DCF1EEE}" dt="2024-04-10T13:13:40.267" v="470" actId="255"/>
          <ac:spMkLst>
            <pc:docMk/>
            <pc:sldMk cId="2991502773" sldId="261"/>
            <ac:spMk id="21" creationId="{2CC41D0A-8F2C-8279-2FA3-AED183F8546A}"/>
          </ac:spMkLst>
        </pc:spChg>
        <pc:spChg chg="mod">
          <ac:chgData name="Kanyuk, Sean" userId="55d86651-29ef-4b75-ae0e-38cb574379c6" providerId="ADAL" clId="{08BF053C-E4C3-4FD8-AE57-47310DCF1EEE}" dt="2024-04-10T13:13:44.669" v="471" actId="255"/>
          <ac:spMkLst>
            <pc:docMk/>
            <pc:sldMk cId="2991502773" sldId="261"/>
            <ac:spMk id="22" creationId="{79207108-853F-F643-B6BE-98F2ECB06083}"/>
          </ac:spMkLst>
        </pc:spChg>
        <pc:spChg chg="mod">
          <ac:chgData name="Kanyuk, Sean" userId="55d86651-29ef-4b75-ae0e-38cb574379c6" providerId="ADAL" clId="{08BF053C-E4C3-4FD8-AE57-47310DCF1EEE}" dt="2024-04-10T12:23:57.645" v="374" actId="20577"/>
          <ac:spMkLst>
            <pc:docMk/>
            <pc:sldMk cId="2991502773" sldId="261"/>
            <ac:spMk id="39" creationId="{A4866DB8-DED0-0868-E4E7-BA63A746235E}"/>
          </ac:spMkLst>
        </pc:spChg>
        <pc:cxnChg chg="mod">
          <ac:chgData name="Kanyuk, Sean" userId="55d86651-29ef-4b75-ae0e-38cb574379c6" providerId="ADAL" clId="{08BF053C-E4C3-4FD8-AE57-47310DCF1EEE}" dt="2024-04-10T12:41:40.445" v="399" actId="14100"/>
          <ac:cxnSpMkLst>
            <pc:docMk/>
            <pc:sldMk cId="2991502773" sldId="261"/>
            <ac:cxnSpMk id="27" creationId="{908DBEA2-0311-40A1-244D-E9856D0EED2A}"/>
          </ac:cxnSpMkLst>
        </pc:cxnChg>
        <pc:cxnChg chg="mod">
          <ac:chgData name="Kanyuk, Sean" userId="55d86651-29ef-4b75-ae0e-38cb574379c6" providerId="ADAL" clId="{08BF053C-E4C3-4FD8-AE57-47310DCF1EEE}" dt="2024-04-10T12:41:17.181" v="398" actId="14100"/>
          <ac:cxnSpMkLst>
            <pc:docMk/>
            <pc:sldMk cId="2991502773" sldId="261"/>
            <ac:cxnSpMk id="33" creationId="{4575153B-A163-0422-84C3-31B922C91697}"/>
          </ac:cxnSpMkLst>
        </pc:cxnChg>
      </pc:sldChg>
      <pc:sldChg chg="modSp mod">
        <pc:chgData name="Kanyuk, Sean" userId="55d86651-29ef-4b75-ae0e-38cb574379c6" providerId="ADAL" clId="{08BF053C-E4C3-4FD8-AE57-47310DCF1EEE}" dt="2024-04-10T13:12:00.354" v="456" actId="14100"/>
        <pc:sldMkLst>
          <pc:docMk/>
          <pc:sldMk cId="3187768719" sldId="262"/>
        </pc:sldMkLst>
        <pc:spChg chg="mod">
          <ac:chgData name="Kanyuk, Sean" userId="55d86651-29ef-4b75-ae0e-38cb574379c6" providerId="ADAL" clId="{08BF053C-E4C3-4FD8-AE57-47310DCF1EEE}" dt="2024-04-10T13:10:32.068" v="443" actId="255"/>
          <ac:spMkLst>
            <pc:docMk/>
            <pc:sldMk cId="3187768719" sldId="262"/>
            <ac:spMk id="5" creationId="{9CB6821E-90EF-E3C2-5211-1C917A54B1C6}"/>
          </ac:spMkLst>
        </pc:spChg>
        <pc:spChg chg="mod">
          <ac:chgData name="Kanyuk, Sean" userId="55d86651-29ef-4b75-ae0e-38cb574379c6" providerId="ADAL" clId="{08BF053C-E4C3-4FD8-AE57-47310DCF1EEE}" dt="2024-04-10T13:10:24.736" v="442" actId="255"/>
          <ac:spMkLst>
            <pc:docMk/>
            <pc:sldMk cId="3187768719" sldId="262"/>
            <ac:spMk id="6" creationId="{5623749B-F5AD-98DB-4CE0-6952E5A63AD2}"/>
          </ac:spMkLst>
        </pc:spChg>
        <pc:spChg chg="mod">
          <ac:chgData name="Kanyuk, Sean" userId="55d86651-29ef-4b75-ae0e-38cb574379c6" providerId="ADAL" clId="{08BF053C-E4C3-4FD8-AE57-47310DCF1EEE}" dt="2024-04-10T13:10:15.269" v="441" actId="255"/>
          <ac:spMkLst>
            <pc:docMk/>
            <pc:sldMk cId="3187768719" sldId="262"/>
            <ac:spMk id="9" creationId="{EB9C1D48-F7A0-CB2C-E8C3-F1BB7888C2D9}"/>
          </ac:spMkLst>
        </pc:spChg>
        <pc:spChg chg="mod">
          <ac:chgData name="Kanyuk, Sean" userId="55d86651-29ef-4b75-ae0e-38cb574379c6" providerId="ADAL" clId="{08BF053C-E4C3-4FD8-AE57-47310DCF1EEE}" dt="2024-04-10T13:10:37.690" v="444" actId="255"/>
          <ac:spMkLst>
            <pc:docMk/>
            <pc:sldMk cId="3187768719" sldId="262"/>
            <ac:spMk id="11" creationId="{DA22FF07-CF37-B14B-E691-D49804AB3BFC}"/>
          </ac:spMkLst>
        </pc:spChg>
        <pc:spChg chg="mod">
          <ac:chgData name="Kanyuk, Sean" userId="55d86651-29ef-4b75-ae0e-38cb574379c6" providerId="ADAL" clId="{08BF053C-E4C3-4FD8-AE57-47310DCF1EEE}" dt="2024-04-10T13:10:44.900" v="445" actId="255"/>
          <ac:spMkLst>
            <pc:docMk/>
            <pc:sldMk cId="3187768719" sldId="262"/>
            <ac:spMk id="12" creationId="{00BB59E9-D03B-7D6B-DF3A-09CF6F9FAA97}"/>
          </ac:spMkLst>
        </pc:spChg>
        <pc:spChg chg="mod">
          <ac:chgData name="Kanyuk, Sean" userId="55d86651-29ef-4b75-ae0e-38cb574379c6" providerId="ADAL" clId="{08BF053C-E4C3-4FD8-AE57-47310DCF1EEE}" dt="2024-04-10T13:10:51.818" v="446" actId="255"/>
          <ac:spMkLst>
            <pc:docMk/>
            <pc:sldMk cId="3187768719" sldId="262"/>
            <ac:spMk id="13" creationId="{225356C5-0DFB-34F4-C75D-6B57CD01CEEA}"/>
          </ac:spMkLst>
        </pc:spChg>
        <pc:spChg chg="mod">
          <ac:chgData name="Kanyuk, Sean" userId="55d86651-29ef-4b75-ae0e-38cb574379c6" providerId="ADAL" clId="{08BF053C-E4C3-4FD8-AE57-47310DCF1EEE}" dt="2024-04-10T13:10:56.901" v="447" actId="255"/>
          <ac:spMkLst>
            <pc:docMk/>
            <pc:sldMk cId="3187768719" sldId="262"/>
            <ac:spMk id="14" creationId="{81742A4B-5EAB-0630-6FFA-3067DBD2463F}"/>
          </ac:spMkLst>
        </pc:spChg>
        <pc:spChg chg="mod">
          <ac:chgData name="Kanyuk, Sean" userId="55d86651-29ef-4b75-ae0e-38cb574379c6" providerId="ADAL" clId="{08BF053C-E4C3-4FD8-AE57-47310DCF1EEE}" dt="2024-04-10T13:11:02.586" v="448" actId="255"/>
          <ac:spMkLst>
            <pc:docMk/>
            <pc:sldMk cId="3187768719" sldId="262"/>
            <ac:spMk id="15" creationId="{AAA40EC6-CDB8-59B5-3EBC-83901ACF4426}"/>
          </ac:spMkLst>
        </pc:spChg>
        <pc:spChg chg="mod">
          <ac:chgData name="Kanyuk, Sean" userId="55d86651-29ef-4b75-ae0e-38cb574379c6" providerId="ADAL" clId="{08BF053C-E4C3-4FD8-AE57-47310DCF1EEE}" dt="2024-04-10T13:11:07.568" v="449" actId="255"/>
          <ac:spMkLst>
            <pc:docMk/>
            <pc:sldMk cId="3187768719" sldId="262"/>
            <ac:spMk id="16" creationId="{89459F7B-E66E-E037-1CAD-09FEDBF9B6AB}"/>
          </ac:spMkLst>
        </pc:spChg>
        <pc:spChg chg="mod">
          <ac:chgData name="Kanyuk, Sean" userId="55d86651-29ef-4b75-ae0e-38cb574379c6" providerId="ADAL" clId="{08BF053C-E4C3-4FD8-AE57-47310DCF1EEE}" dt="2024-04-10T13:11:13.968" v="450" actId="255"/>
          <ac:spMkLst>
            <pc:docMk/>
            <pc:sldMk cId="3187768719" sldId="262"/>
            <ac:spMk id="17" creationId="{513C57BC-8328-11BE-0A71-BEA622B73278}"/>
          </ac:spMkLst>
        </pc:spChg>
        <pc:spChg chg="mod">
          <ac:chgData name="Kanyuk, Sean" userId="55d86651-29ef-4b75-ae0e-38cb574379c6" providerId="ADAL" clId="{08BF053C-E4C3-4FD8-AE57-47310DCF1EEE}" dt="2024-04-10T13:11:20.393" v="451" actId="255"/>
          <ac:spMkLst>
            <pc:docMk/>
            <pc:sldMk cId="3187768719" sldId="262"/>
            <ac:spMk id="18" creationId="{504BD2E1-4866-9726-4C85-F76A9F1340A9}"/>
          </ac:spMkLst>
        </pc:spChg>
        <pc:spChg chg="mod">
          <ac:chgData name="Kanyuk, Sean" userId="55d86651-29ef-4b75-ae0e-38cb574379c6" providerId="ADAL" clId="{08BF053C-E4C3-4FD8-AE57-47310DCF1EEE}" dt="2024-04-10T13:11:25.301" v="452" actId="255"/>
          <ac:spMkLst>
            <pc:docMk/>
            <pc:sldMk cId="3187768719" sldId="262"/>
            <ac:spMk id="19" creationId="{DAE967EA-627B-9C74-567A-2CC0D953360F}"/>
          </ac:spMkLst>
        </pc:spChg>
        <pc:spChg chg="mod">
          <ac:chgData name="Kanyuk, Sean" userId="55d86651-29ef-4b75-ae0e-38cb574379c6" providerId="ADAL" clId="{08BF053C-E4C3-4FD8-AE57-47310DCF1EEE}" dt="2024-04-10T13:11:30.650" v="453" actId="255"/>
          <ac:spMkLst>
            <pc:docMk/>
            <pc:sldMk cId="3187768719" sldId="262"/>
            <ac:spMk id="20" creationId="{CDFC04DA-C6F4-2891-1F62-EE6F47E708E0}"/>
          </ac:spMkLst>
        </pc:spChg>
        <pc:spChg chg="mod">
          <ac:chgData name="Kanyuk, Sean" userId="55d86651-29ef-4b75-ae0e-38cb574379c6" providerId="ADAL" clId="{08BF053C-E4C3-4FD8-AE57-47310DCF1EEE}" dt="2024-04-10T13:11:35.897" v="454" actId="255"/>
          <ac:spMkLst>
            <pc:docMk/>
            <pc:sldMk cId="3187768719" sldId="262"/>
            <ac:spMk id="21" creationId="{2CC41D0A-8F2C-8279-2FA3-AED183F8546A}"/>
          </ac:spMkLst>
        </pc:spChg>
        <pc:spChg chg="mod">
          <ac:chgData name="Kanyuk, Sean" userId="55d86651-29ef-4b75-ae0e-38cb574379c6" providerId="ADAL" clId="{08BF053C-E4C3-4FD8-AE57-47310DCF1EEE}" dt="2024-04-10T13:11:43.818" v="455" actId="255"/>
          <ac:spMkLst>
            <pc:docMk/>
            <pc:sldMk cId="3187768719" sldId="262"/>
            <ac:spMk id="22" creationId="{79207108-853F-F643-B6BE-98F2ECB06083}"/>
          </ac:spMkLst>
        </pc:spChg>
        <pc:spChg chg="mod">
          <ac:chgData name="Kanyuk, Sean" userId="55d86651-29ef-4b75-ae0e-38cb574379c6" providerId="ADAL" clId="{08BF053C-E4C3-4FD8-AE57-47310DCF1EEE}" dt="2024-04-10T12:50:14.823" v="405" actId="20577"/>
          <ac:spMkLst>
            <pc:docMk/>
            <pc:sldMk cId="3187768719" sldId="262"/>
            <ac:spMk id="38" creationId="{A196F650-D3C0-9837-5895-610F917E12A8}"/>
          </ac:spMkLst>
        </pc:spChg>
        <pc:spChg chg="mod">
          <ac:chgData name="Kanyuk, Sean" userId="55d86651-29ef-4b75-ae0e-38cb574379c6" providerId="ADAL" clId="{08BF053C-E4C3-4FD8-AE57-47310DCF1EEE}" dt="2024-04-10T12:50:22.054" v="413" actId="20577"/>
          <ac:spMkLst>
            <pc:docMk/>
            <pc:sldMk cId="3187768719" sldId="262"/>
            <ac:spMk id="39" creationId="{A4866DB8-DED0-0868-E4E7-BA63A746235E}"/>
          </ac:spMkLst>
        </pc:spChg>
        <pc:cxnChg chg="mod">
          <ac:chgData name="Kanyuk, Sean" userId="55d86651-29ef-4b75-ae0e-38cb574379c6" providerId="ADAL" clId="{08BF053C-E4C3-4FD8-AE57-47310DCF1EEE}" dt="2024-04-10T13:12:00.354" v="456" actId="14100"/>
          <ac:cxnSpMkLst>
            <pc:docMk/>
            <pc:sldMk cId="3187768719" sldId="262"/>
            <ac:cxnSpMk id="25" creationId="{9BDC2C67-DA3B-21AD-C033-DD79A71C364B}"/>
          </ac:cxnSpMkLst>
        </pc:cxnChg>
        <pc:cxnChg chg="mod">
          <ac:chgData name="Kanyuk, Sean" userId="55d86651-29ef-4b75-ae0e-38cb574379c6" providerId="ADAL" clId="{08BF053C-E4C3-4FD8-AE57-47310DCF1EEE}" dt="2024-04-10T13:05:14.953" v="428" actId="14100"/>
          <ac:cxnSpMkLst>
            <pc:docMk/>
            <pc:sldMk cId="3187768719" sldId="262"/>
            <ac:cxnSpMk id="27" creationId="{908DBEA2-0311-40A1-244D-E9856D0EED2A}"/>
          </ac:cxnSpMkLst>
        </pc:cxnChg>
        <pc:cxnChg chg="mod">
          <ac:chgData name="Kanyuk, Sean" userId="55d86651-29ef-4b75-ae0e-38cb574379c6" providerId="ADAL" clId="{08BF053C-E4C3-4FD8-AE57-47310DCF1EEE}" dt="2024-04-10T13:06:58.867" v="434" actId="14100"/>
          <ac:cxnSpMkLst>
            <pc:docMk/>
            <pc:sldMk cId="3187768719" sldId="262"/>
            <ac:cxnSpMk id="33" creationId="{4575153B-A163-0422-84C3-31B922C91697}"/>
          </ac:cxnSpMkLst>
        </pc:cxnChg>
      </pc:sldChg>
      <pc:sldChg chg="addSp delSp modSp mod">
        <pc:chgData name="Kanyuk, Sean" userId="55d86651-29ef-4b75-ae0e-38cb574379c6" providerId="ADAL" clId="{08BF053C-E4C3-4FD8-AE57-47310DCF1EEE}" dt="2024-04-10T14:24:19.678" v="971" actId="207"/>
        <pc:sldMkLst>
          <pc:docMk/>
          <pc:sldMk cId="1985106622" sldId="263"/>
        </pc:sldMkLst>
        <pc:spChg chg="add mod">
          <ac:chgData name="Kanyuk, Sean" userId="55d86651-29ef-4b75-ae0e-38cb574379c6" providerId="ADAL" clId="{08BF053C-E4C3-4FD8-AE57-47310DCF1EEE}" dt="2024-04-10T14:23:42.209" v="966" actId="207"/>
          <ac:spMkLst>
            <pc:docMk/>
            <pc:sldMk cId="1985106622" sldId="263"/>
            <ac:spMk id="2" creationId="{5A507382-D2BF-6091-4836-1C06F92EECD2}"/>
          </ac:spMkLst>
        </pc:spChg>
        <pc:spChg chg="add mod">
          <ac:chgData name="Kanyuk, Sean" userId="55d86651-29ef-4b75-ae0e-38cb574379c6" providerId="ADAL" clId="{08BF053C-E4C3-4FD8-AE57-47310DCF1EEE}" dt="2024-04-10T14:24:04.217" v="969" actId="207"/>
          <ac:spMkLst>
            <pc:docMk/>
            <pc:sldMk cId="1985106622" sldId="263"/>
            <ac:spMk id="3" creationId="{75EB8C09-F306-FA68-C16E-5859D9DD297D}"/>
          </ac:spMkLst>
        </pc:spChg>
        <pc:spChg chg="add mod">
          <ac:chgData name="Kanyuk, Sean" userId="55d86651-29ef-4b75-ae0e-38cb574379c6" providerId="ADAL" clId="{08BF053C-E4C3-4FD8-AE57-47310DCF1EEE}" dt="2024-04-10T14:24:19.678" v="971" actId="207"/>
          <ac:spMkLst>
            <pc:docMk/>
            <pc:sldMk cId="1985106622" sldId="263"/>
            <ac:spMk id="4" creationId="{86AC1670-BD9F-BA32-868F-1411BB52215F}"/>
          </ac:spMkLst>
        </pc:spChg>
        <pc:spChg chg="mod">
          <ac:chgData name="Kanyuk, Sean" userId="55d86651-29ef-4b75-ae0e-38cb574379c6" providerId="ADAL" clId="{08BF053C-E4C3-4FD8-AE57-47310DCF1EEE}" dt="2024-04-10T14:05:21.805" v="897" actId="14100"/>
          <ac:spMkLst>
            <pc:docMk/>
            <pc:sldMk cId="1985106622" sldId="263"/>
            <ac:spMk id="5" creationId="{9CB6821E-90EF-E3C2-5211-1C917A54B1C6}"/>
          </ac:spMkLst>
        </pc:spChg>
        <pc:spChg chg="mod">
          <ac:chgData name="Kanyuk, Sean" userId="55d86651-29ef-4b75-ae0e-38cb574379c6" providerId="ADAL" clId="{08BF053C-E4C3-4FD8-AE57-47310DCF1EEE}" dt="2024-04-10T14:23:05.247" v="961" actId="207"/>
          <ac:spMkLst>
            <pc:docMk/>
            <pc:sldMk cId="1985106622" sldId="263"/>
            <ac:spMk id="6" creationId="{5623749B-F5AD-98DB-4CE0-6952E5A63AD2}"/>
          </ac:spMkLst>
        </pc:spChg>
        <pc:spChg chg="add mod">
          <ac:chgData name="Kanyuk, Sean" userId="55d86651-29ef-4b75-ae0e-38cb574379c6" providerId="ADAL" clId="{08BF053C-E4C3-4FD8-AE57-47310DCF1EEE}" dt="2024-04-10T13:56:37.336" v="624" actId="207"/>
          <ac:spMkLst>
            <pc:docMk/>
            <pc:sldMk cId="1985106622" sldId="263"/>
            <ac:spMk id="7" creationId="{8C7419E4-7B55-A498-E35C-900ACA976045}"/>
          </ac:spMkLst>
        </pc:spChg>
        <pc:spChg chg="add del mod">
          <ac:chgData name="Kanyuk, Sean" userId="55d86651-29ef-4b75-ae0e-38cb574379c6" providerId="ADAL" clId="{08BF053C-E4C3-4FD8-AE57-47310DCF1EEE}" dt="2024-04-10T13:57:16.536" v="633" actId="478"/>
          <ac:spMkLst>
            <pc:docMk/>
            <pc:sldMk cId="1985106622" sldId="263"/>
            <ac:spMk id="8" creationId="{4DEFCB15-F09E-AE90-BF04-2781ED323039}"/>
          </ac:spMkLst>
        </pc:spChg>
        <pc:spChg chg="del mod">
          <ac:chgData name="Kanyuk, Sean" userId="55d86651-29ef-4b75-ae0e-38cb574379c6" providerId="ADAL" clId="{08BF053C-E4C3-4FD8-AE57-47310DCF1EEE}" dt="2024-04-10T13:57:17.338" v="634" actId="478"/>
          <ac:spMkLst>
            <pc:docMk/>
            <pc:sldMk cId="1985106622" sldId="263"/>
            <ac:spMk id="9" creationId="{EB9C1D48-F7A0-CB2C-E8C3-F1BB7888C2D9}"/>
          </ac:spMkLst>
        </pc:spChg>
        <pc:spChg chg="mod">
          <ac:chgData name="Kanyuk, Sean" userId="55d86651-29ef-4b75-ae0e-38cb574379c6" providerId="ADAL" clId="{08BF053C-E4C3-4FD8-AE57-47310DCF1EEE}" dt="2024-04-10T13:57:09.698" v="631" actId="207"/>
          <ac:spMkLst>
            <pc:docMk/>
            <pc:sldMk cId="1985106622" sldId="263"/>
            <ac:spMk id="11" creationId="{DA22FF07-CF37-B14B-E691-D49804AB3BFC}"/>
          </ac:spMkLst>
        </pc:spChg>
        <pc:spChg chg="mod">
          <ac:chgData name="Kanyuk, Sean" userId="55d86651-29ef-4b75-ae0e-38cb574379c6" providerId="ADAL" clId="{08BF053C-E4C3-4FD8-AE57-47310DCF1EEE}" dt="2024-04-10T13:57:13.930" v="632" actId="207"/>
          <ac:spMkLst>
            <pc:docMk/>
            <pc:sldMk cId="1985106622" sldId="263"/>
            <ac:spMk id="12" creationId="{00BB59E9-D03B-7D6B-DF3A-09CF6F9FAA97}"/>
          </ac:spMkLst>
        </pc:spChg>
        <pc:spChg chg="mod">
          <ac:chgData name="Kanyuk, Sean" userId="55d86651-29ef-4b75-ae0e-38cb574379c6" providerId="ADAL" clId="{08BF053C-E4C3-4FD8-AE57-47310DCF1EEE}" dt="2024-04-10T14:23:12.127" v="962" actId="207"/>
          <ac:spMkLst>
            <pc:docMk/>
            <pc:sldMk cId="1985106622" sldId="263"/>
            <ac:spMk id="13" creationId="{225356C5-0DFB-34F4-C75D-6B57CD01CEEA}"/>
          </ac:spMkLst>
        </pc:spChg>
        <pc:spChg chg="mod">
          <ac:chgData name="Kanyuk, Sean" userId="55d86651-29ef-4b75-ae0e-38cb574379c6" providerId="ADAL" clId="{08BF053C-E4C3-4FD8-AE57-47310DCF1EEE}" dt="2024-04-10T14:23:37.567" v="965" actId="207"/>
          <ac:spMkLst>
            <pc:docMk/>
            <pc:sldMk cId="1985106622" sldId="263"/>
            <ac:spMk id="14" creationId="{81742A4B-5EAB-0630-6FFA-3067DBD2463F}"/>
          </ac:spMkLst>
        </pc:spChg>
        <pc:spChg chg="mod">
          <ac:chgData name="Kanyuk, Sean" userId="55d86651-29ef-4b75-ae0e-38cb574379c6" providerId="ADAL" clId="{08BF053C-E4C3-4FD8-AE57-47310DCF1EEE}" dt="2024-04-10T14:23:46.657" v="967" actId="207"/>
          <ac:spMkLst>
            <pc:docMk/>
            <pc:sldMk cId="1985106622" sldId="263"/>
            <ac:spMk id="15" creationId="{AAA40EC6-CDB8-59B5-3EBC-83901ACF4426}"/>
          </ac:spMkLst>
        </pc:spChg>
        <pc:spChg chg="mod">
          <ac:chgData name="Kanyuk, Sean" userId="55d86651-29ef-4b75-ae0e-38cb574379c6" providerId="ADAL" clId="{08BF053C-E4C3-4FD8-AE57-47310DCF1EEE}" dt="2024-04-10T14:24:10.989" v="970" actId="207"/>
          <ac:spMkLst>
            <pc:docMk/>
            <pc:sldMk cId="1985106622" sldId="263"/>
            <ac:spMk id="16" creationId="{89459F7B-E66E-E037-1CAD-09FEDBF9B6AB}"/>
          </ac:spMkLst>
        </pc:spChg>
        <pc:spChg chg="mod">
          <ac:chgData name="Kanyuk, Sean" userId="55d86651-29ef-4b75-ae0e-38cb574379c6" providerId="ADAL" clId="{08BF053C-E4C3-4FD8-AE57-47310DCF1EEE}" dt="2024-04-10T13:56:43.769" v="625" actId="207"/>
          <ac:spMkLst>
            <pc:docMk/>
            <pc:sldMk cId="1985106622" sldId="263"/>
            <ac:spMk id="17" creationId="{513C57BC-8328-11BE-0A71-BEA622B73278}"/>
          </ac:spMkLst>
        </pc:spChg>
        <pc:spChg chg="mod">
          <ac:chgData name="Kanyuk, Sean" userId="55d86651-29ef-4b75-ae0e-38cb574379c6" providerId="ADAL" clId="{08BF053C-E4C3-4FD8-AE57-47310DCF1EEE}" dt="2024-04-10T13:56:48.169" v="626" actId="207"/>
          <ac:spMkLst>
            <pc:docMk/>
            <pc:sldMk cId="1985106622" sldId="263"/>
            <ac:spMk id="18" creationId="{504BD2E1-4866-9726-4C85-F76A9F1340A9}"/>
          </ac:spMkLst>
        </pc:spChg>
        <pc:spChg chg="mod">
          <ac:chgData name="Kanyuk, Sean" userId="55d86651-29ef-4b75-ae0e-38cb574379c6" providerId="ADAL" clId="{08BF053C-E4C3-4FD8-AE57-47310DCF1EEE}" dt="2024-04-10T13:56:52.136" v="627" actId="207"/>
          <ac:spMkLst>
            <pc:docMk/>
            <pc:sldMk cId="1985106622" sldId="263"/>
            <ac:spMk id="19" creationId="{DAE967EA-627B-9C74-567A-2CC0D953360F}"/>
          </ac:spMkLst>
        </pc:spChg>
        <pc:spChg chg="mod">
          <ac:chgData name="Kanyuk, Sean" userId="55d86651-29ef-4b75-ae0e-38cb574379c6" providerId="ADAL" clId="{08BF053C-E4C3-4FD8-AE57-47310DCF1EEE}" dt="2024-04-10T13:56:55.535" v="628" actId="207"/>
          <ac:spMkLst>
            <pc:docMk/>
            <pc:sldMk cId="1985106622" sldId="263"/>
            <ac:spMk id="20" creationId="{CDFC04DA-C6F4-2891-1F62-EE6F47E708E0}"/>
          </ac:spMkLst>
        </pc:spChg>
        <pc:spChg chg="mod">
          <ac:chgData name="Kanyuk, Sean" userId="55d86651-29ef-4b75-ae0e-38cb574379c6" providerId="ADAL" clId="{08BF053C-E4C3-4FD8-AE57-47310DCF1EEE}" dt="2024-04-10T13:56:59.070" v="629" actId="207"/>
          <ac:spMkLst>
            <pc:docMk/>
            <pc:sldMk cId="1985106622" sldId="263"/>
            <ac:spMk id="21" creationId="{2CC41D0A-8F2C-8279-2FA3-AED183F8546A}"/>
          </ac:spMkLst>
        </pc:spChg>
        <pc:spChg chg="mod">
          <ac:chgData name="Kanyuk, Sean" userId="55d86651-29ef-4b75-ae0e-38cb574379c6" providerId="ADAL" clId="{08BF053C-E4C3-4FD8-AE57-47310DCF1EEE}" dt="2024-04-10T13:57:03.003" v="630" actId="207"/>
          <ac:spMkLst>
            <pc:docMk/>
            <pc:sldMk cId="1985106622" sldId="263"/>
            <ac:spMk id="22" creationId="{79207108-853F-F643-B6BE-98F2ECB06083}"/>
          </ac:spMkLst>
        </pc:spChg>
        <pc:spChg chg="mod">
          <ac:chgData name="Kanyuk, Sean" userId="55d86651-29ef-4b75-ae0e-38cb574379c6" providerId="ADAL" clId="{08BF053C-E4C3-4FD8-AE57-47310DCF1EEE}" dt="2024-04-10T14:05:24.341" v="899" actId="20577"/>
          <ac:spMkLst>
            <pc:docMk/>
            <pc:sldMk cId="1985106622" sldId="263"/>
            <ac:spMk id="39" creationId="{A4866DB8-DED0-0868-E4E7-BA63A746235E}"/>
          </ac:spMkLst>
        </pc:spChg>
        <pc:cxnChg chg="add mod">
          <ac:chgData name="Kanyuk, Sean" userId="55d86651-29ef-4b75-ae0e-38cb574379c6" providerId="ADAL" clId="{08BF053C-E4C3-4FD8-AE57-47310DCF1EEE}" dt="2024-04-10T13:38:27.404" v="565" actId="14100"/>
          <ac:cxnSpMkLst>
            <pc:docMk/>
            <pc:sldMk cId="1985106622" sldId="263"/>
            <ac:cxnSpMk id="10" creationId="{07982688-01A2-1B51-3941-0B0C1EEE1DBA}"/>
          </ac:cxnSpMkLst>
        </pc:cxnChg>
        <pc:cxnChg chg="add mod">
          <ac:chgData name="Kanyuk, Sean" userId="55d86651-29ef-4b75-ae0e-38cb574379c6" providerId="ADAL" clId="{08BF053C-E4C3-4FD8-AE57-47310DCF1EEE}" dt="2024-04-10T13:38:44.871" v="568" actId="14100"/>
          <ac:cxnSpMkLst>
            <pc:docMk/>
            <pc:sldMk cId="1985106622" sldId="263"/>
            <ac:cxnSpMk id="24" creationId="{8221DE48-7500-9FA1-12A7-139AC02FD501}"/>
          </ac:cxnSpMkLst>
        </pc:cxnChg>
        <pc:cxnChg chg="add mod">
          <ac:chgData name="Kanyuk, Sean" userId="55d86651-29ef-4b75-ae0e-38cb574379c6" providerId="ADAL" clId="{08BF053C-E4C3-4FD8-AE57-47310DCF1EEE}" dt="2024-04-10T13:39:17.104" v="573" actId="14100"/>
          <ac:cxnSpMkLst>
            <pc:docMk/>
            <pc:sldMk cId="1985106622" sldId="263"/>
            <ac:cxnSpMk id="29" creationId="{05B1DAE7-6FC9-B88D-A2F4-86FBBA493400}"/>
          </ac:cxnSpMkLst>
        </pc:cxnChg>
        <pc:cxnChg chg="add mod">
          <ac:chgData name="Kanyuk, Sean" userId="55d86651-29ef-4b75-ae0e-38cb574379c6" providerId="ADAL" clId="{08BF053C-E4C3-4FD8-AE57-47310DCF1EEE}" dt="2024-04-10T13:39:38.304" v="576" actId="14100"/>
          <ac:cxnSpMkLst>
            <pc:docMk/>
            <pc:sldMk cId="1985106622" sldId="263"/>
            <ac:cxnSpMk id="31" creationId="{417A1D8E-C2A6-1687-CFF4-EEBF5D7605F1}"/>
          </ac:cxnSpMkLst>
        </pc:cxnChg>
        <pc:cxnChg chg="del">
          <ac:chgData name="Kanyuk, Sean" userId="55d86651-29ef-4b75-ae0e-38cb574379c6" providerId="ADAL" clId="{08BF053C-E4C3-4FD8-AE57-47310DCF1EEE}" dt="2024-04-10T13:55:59" v="621" actId="478"/>
          <ac:cxnSpMkLst>
            <pc:docMk/>
            <pc:sldMk cId="1985106622" sldId="263"/>
            <ac:cxnSpMk id="33" creationId="{4575153B-A163-0422-84C3-31B922C91697}"/>
          </ac:cxnSpMkLst>
        </pc:cxnChg>
        <pc:cxnChg chg="add del mod">
          <ac:chgData name="Kanyuk, Sean" userId="55d86651-29ef-4b75-ae0e-38cb574379c6" providerId="ADAL" clId="{08BF053C-E4C3-4FD8-AE57-47310DCF1EEE}" dt="2024-04-10T13:55:57.992" v="620" actId="478"/>
          <ac:cxnSpMkLst>
            <pc:docMk/>
            <pc:sldMk cId="1985106622" sldId="263"/>
            <ac:cxnSpMk id="35" creationId="{C2F7BD51-A9BD-A30D-6796-263CB46C5F10}"/>
          </ac:cxnSpMkLst>
        </pc:cxnChg>
      </pc:sldChg>
      <pc:sldChg chg="del">
        <pc:chgData name="Kanyuk, Sean" userId="55d86651-29ef-4b75-ae0e-38cb574379c6" providerId="ADAL" clId="{08BF053C-E4C3-4FD8-AE57-47310DCF1EEE}" dt="2024-04-10T13:18:41.071" v="472" actId="2696"/>
        <pc:sldMkLst>
          <pc:docMk/>
          <pc:sldMk cId="2570114161" sldId="263"/>
        </pc:sldMkLst>
      </pc:sldChg>
      <pc:sldChg chg="addSp delSp modSp mod">
        <pc:chgData name="Kanyuk, Sean" userId="55d86651-29ef-4b75-ae0e-38cb574379c6" providerId="ADAL" clId="{08BF053C-E4C3-4FD8-AE57-47310DCF1EEE}" dt="2024-04-10T14:24:55.483" v="991" actId="20577"/>
        <pc:sldMkLst>
          <pc:docMk/>
          <pc:sldMk cId="2262798608" sldId="264"/>
        </pc:sldMkLst>
        <pc:spChg chg="del mod">
          <ac:chgData name="Kanyuk, Sean" userId="55d86651-29ef-4b75-ae0e-38cb574379c6" providerId="ADAL" clId="{08BF053C-E4C3-4FD8-AE57-47310DCF1EEE}" dt="2024-04-10T14:05:58.523" v="901" actId="478"/>
          <ac:spMkLst>
            <pc:docMk/>
            <pc:sldMk cId="2262798608" sldId="264"/>
            <ac:spMk id="2" creationId="{5A507382-D2BF-6091-4836-1C06F92EECD2}"/>
          </ac:spMkLst>
        </pc:spChg>
        <pc:spChg chg="mod">
          <ac:chgData name="Kanyuk, Sean" userId="55d86651-29ef-4b75-ae0e-38cb574379c6" providerId="ADAL" clId="{08BF053C-E4C3-4FD8-AE57-47310DCF1EEE}" dt="2024-04-10T14:09:05.807" v="928" actId="20577"/>
          <ac:spMkLst>
            <pc:docMk/>
            <pc:sldMk cId="2262798608" sldId="264"/>
            <ac:spMk id="3" creationId="{75EB8C09-F306-FA68-C16E-5859D9DD297D}"/>
          </ac:spMkLst>
        </pc:spChg>
        <pc:spChg chg="mod">
          <ac:chgData name="Kanyuk, Sean" userId="55d86651-29ef-4b75-ae0e-38cb574379c6" providerId="ADAL" clId="{08BF053C-E4C3-4FD8-AE57-47310DCF1EEE}" dt="2024-04-10T14:09:12.873" v="932" actId="20577"/>
          <ac:spMkLst>
            <pc:docMk/>
            <pc:sldMk cId="2262798608" sldId="264"/>
            <ac:spMk id="4" creationId="{86AC1670-BD9F-BA32-868F-1411BB52215F}"/>
          </ac:spMkLst>
        </pc:spChg>
        <pc:spChg chg="mod">
          <ac:chgData name="Kanyuk, Sean" userId="55d86651-29ef-4b75-ae0e-38cb574379c6" providerId="ADAL" clId="{08BF053C-E4C3-4FD8-AE57-47310DCF1EEE}" dt="2024-04-10T14:08:57.288" v="924" actId="20577"/>
          <ac:spMkLst>
            <pc:docMk/>
            <pc:sldMk cId="2262798608" sldId="264"/>
            <ac:spMk id="5" creationId="{9CB6821E-90EF-E3C2-5211-1C917A54B1C6}"/>
          </ac:spMkLst>
        </pc:spChg>
        <pc:spChg chg="del mod">
          <ac:chgData name="Kanyuk, Sean" userId="55d86651-29ef-4b75-ae0e-38cb574379c6" providerId="ADAL" clId="{08BF053C-E4C3-4FD8-AE57-47310DCF1EEE}" dt="2024-04-10T14:06:01.608" v="903" actId="478"/>
          <ac:spMkLst>
            <pc:docMk/>
            <pc:sldMk cId="2262798608" sldId="264"/>
            <ac:spMk id="6" creationId="{5623749B-F5AD-98DB-4CE0-6952E5A63AD2}"/>
          </ac:spMkLst>
        </pc:spChg>
        <pc:spChg chg="mod">
          <ac:chgData name="Kanyuk, Sean" userId="55d86651-29ef-4b75-ae0e-38cb574379c6" providerId="ADAL" clId="{08BF053C-E4C3-4FD8-AE57-47310DCF1EEE}" dt="2024-04-10T14:13:00.002" v="957" actId="207"/>
          <ac:spMkLst>
            <pc:docMk/>
            <pc:sldMk cId="2262798608" sldId="264"/>
            <ac:spMk id="7" creationId="{8C7419E4-7B55-A498-E35C-900ACA976045}"/>
          </ac:spMkLst>
        </pc:spChg>
        <pc:spChg chg="add mod">
          <ac:chgData name="Kanyuk, Sean" userId="55d86651-29ef-4b75-ae0e-38cb574379c6" providerId="ADAL" clId="{08BF053C-E4C3-4FD8-AE57-47310DCF1EEE}" dt="2024-04-10T14:11:00.632" v="943" actId="20577"/>
          <ac:spMkLst>
            <pc:docMk/>
            <pc:sldMk cId="2262798608" sldId="264"/>
            <ac:spMk id="8" creationId="{FA844C3E-2BE7-262B-94EF-36A5725240DE}"/>
          </ac:spMkLst>
        </pc:spChg>
        <pc:spChg chg="mod">
          <ac:chgData name="Kanyuk, Sean" userId="55d86651-29ef-4b75-ae0e-38cb574379c6" providerId="ADAL" clId="{08BF053C-E4C3-4FD8-AE57-47310DCF1EEE}" dt="2024-04-10T14:11:16.924" v="944" actId="207"/>
          <ac:spMkLst>
            <pc:docMk/>
            <pc:sldMk cId="2262798608" sldId="264"/>
            <ac:spMk id="13" creationId="{225356C5-0DFB-34F4-C75D-6B57CD01CEEA}"/>
          </ac:spMkLst>
        </pc:spChg>
        <pc:spChg chg="mod">
          <ac:chgData name="Kanyuk, Sean" userId="55d86651-29ef-4b75-ae0e-38cb574379c6" providerId="ADAL" clId="{08BF053C-E4C3-4FD8-AE57-47310DCF1EEE}" dt="2024-04-10T14:11:19.960" v="945" actId="207"/>
          <ac:spMkLst>
            <pc:docMk/>
            <pc:sldMk cId="2262798608" sldId="264"/>
            <ac:spMk id="14" creationId="{81742A4B-5EAB-0630-6FFA-3067DBD2463F}"/>
          </ac:spMkLst>
        </pc:spChg>
        <pc:spChg chg="mod">
          <ac:chgData name="Kanyuk, Sean" userId="55d86651-29ef-4b75-ae0e-38cb574379c6" providerId="ADAL" clId="{08BF053C-E4C3-4FD8-AE57-47310DCF1EEE}" dt="2024-04-10T14:12:55.005" v="956" actId="207"/>
          <ac:spMkLst>
            <pc:docMk/>
            <pc:sldMk cId="2262798608" sldId="264"/>
            <ac:spMk id="17" creationId="{513C57BC-8328-11BE-0A71-BEA622B73278}"/>
          </ac:spMkLst>
        </pc:spChg>
        <pc:spChg chg="mod">
          <ac:chgData name="Kanyuk, Sean" userId="55d86651-29ef-4b75-ae0e-38cb574379c6" providerId="ADAL" clId="{08BF053C-E4C3-4FD8-AE57-47310DCF1EEE}" dt="2024-04-10T14:06:23.474" v="911" actId="20577"/>
          <ac:spMkLst>
            <pc:docMk/>
            <pc:sldMk cId="2262798608" sldId="264"/>
            <ac:spMk id="38" creationId="{A196F650-D3C0-9837-5895-610F917E12A8}"/>
          </ac:spMkLst>
        </pc:spChg>
        <pc:spChg chg="mod">
          <ac:chgData name="Kanyuk, Sean" userId="55d86651-29ef-4b75-ae0e-38cb574379c6" providerId="ADAL" clId="{08BF053C-E4C3-4FD8-AE57-47310DCF1EEE}" dt="2024-04-10T14:24:55.483" v="991" actId="20577"/>
          <ac:spMkLst>
            <pc:docMk/>
            <pc:sldMk cId="2262798608" sldId="264"/>
            <ac:spMk id="39" creationId="{A4866DB8-DED0-0868-E4E7-BA63A746235E}"/>
          </ac:spMkLst>
        </pc:spChg>
        <pc:cxnChg chg="del">
          <ac:chgData name="Kanyuk, Sean" userId="55d86651-29ef-4b75-ae0e-38cb574379c6" providerId="ADAL" clId="{08BF053C-E4C3-4FD8-AE57-47310DCF1EEE}" dt="2024-04-10T14:06:12.108" v="905" actId="478"/>
          <ac:cxnSpMkLst>
            <pc:docMk/>
            <pc:sldMk cId="2262798608" sldId="264"/>
            <ac:cxnSpMk id="10" creationId="{07982688-01A2-1B51-3941-0B0C1EEE1DBA}"/>
          </ac:cxnSpMkLst>
        </pc:cxnChg>
        <pc:cxnChg chg="add mod">
          <ac:chgData name="Kanyuk, Sean" userId="55d86651-29ef-4b75-ae0e-38cb574379c6" providerId="ADAL" clId="{08BF053C-E4C3-4FD8-AE57-47310DCF1EEE}" dt="2024-04-10T14:11:57.591" v="951" actId="14100"/>
          <ac:cxnSpMkLst>
            <pc:docMk/>
            <pc:sldMk cId="2262798608" sldId="264"/>
            <ac:cxnSpMk id="23" creationId="{DDADC412-CA04-85AE-44F3-CDF2ECF654FA}"/>
          </ac:cxnSpMkLst>
        </pc:cxnChg>
        <pc:cxnChg chg="del">
          <ac:chgData name="Kanyuk, Sean" userId="55d86651-29ef-4b75-ae0e-38cb574379c6" providerId="ADAL" clId="{08BF053C-E4C3-4FD8-AE57-47310DCF1EEE}" dt="2024-04-10T14:11:22.772" v="946" actId="478"/>
          <ac:cxnSpMkLst>
            <pc:docMk/>
            <pc:sldMk cId="2262798608" sldId="264"/>
            <ac:cxnSpMk id="24" creationId="{8221DE48-7500-9FA1-12A7-139AC02FD501}"/>
          </ac:cxnSpMkLst>
        </pc:cxnChg>
        <pc:cxnChg chg="del">
          <ac:chgData name="Kanyuk, Sean" userId="55d86651-29ef-4b75-ae0e-38cb574379c6" providerId="ADAL" clId="{08BF053C-E4C3-4FD8-AE57-47310DCF1EEE}" dt="2024-04-10T14:06:08.603" v="904" actId="478"/>
          <ac:cxnSpMkLst>
            <pc:docMk/>
            <pc:sldMk cId="2262798608" sldId="264"/>
            <ac:cxnSpMk id="27" creationId="{908DBEA2-0311-40A1-244D-E9856D0EED2A}"/>
          </ac:cxnSpMkLst>
        </pc:cxnChg>
        <pc:cxnChg chg="mod">
          <ac:chgData name="Kanyuk, Sean" userId="55d86651-29ef-4b75-ae0e-38cb574379c6" providerId="ADAL" clId="{08BF053C-E4C3-4FD8-AE57-47310DCF1EEE}" dt="2024-04-10T14:12:11.581" v="952" actId="14100"/>
          <ac:cxnSpMkLst>
            <pc:docMk/>
            <pc:sldMk cId="2262798608" sldId="264"/>
            <ac:cxnSpMk id="29" creationId="{05B1DAE7-6FC9-B88D-A2F4-86FBBA493400}"/>
          </ac:cxnSpMkLst>
        </pc:cxnChg>
        <pc:cxnChg chg="add mod">
          <ac:chgData name="Kanyuk, Sean" userId="55d86651-29ef-4b75-ae0e-38cb574379c6" providerId="ADAL" clId="{08BF053C-E4C3-4FD8-AE57-47310DCF1EEE}" dt="2024-04-10T14:12:49.080" v="955" actId="14100"/>
          <ac:cxnSpMkLst>
            <pc:docMk/>
            <pc:sldMk cId="2262798608" sldId="264"/>
            <ac:cxnSpMk id="32" creationId="{66EA6F51-0974-E65B-CA0B-974296FCF6BB}"/>
          </ac:cxnSpMkLst>
        </pc:cxnChg>
      </pc:sldChg>
      <pc:sldChg chg="addSp delSp modSp mod">
        <pc:chgData name="Kanyuk, Sean" userId="55d86651-29ef-4b75-ae0e-38cb574379c6" providerId="ADAL" clId="{08BF053C-E4C3-4FD8-AE57-47310DCF1EEE}" dt="2024-04-11T19:15:07.055" v="1264" actId="207"/>
        <pc:sldMkLst>
          <pc:docMk/>
          <pc:sldMk cId="2382927444" sldId="265"/>
        </pc:sldMkLst>
        <pc:spChg chg="add mod">
          <ac:chgData name="Kanyuk, Sean" userId="55d86651-29ef-4b75-ae0e-38cb574379c6" providerId="ADAL" clId="{08BF053C-E4C3-4FD8-AE57-47310DCF1EEE}" dt="2024-04-11T18:58:05.277" v="1161" actId="207"/>
          <ac:spMkLst>
            <pc:docMk/>
            <pc:sldMk cId="2382927444" sldId="265"/>
            <ac:spMk id="4" creationId="{18DC3B11-0239-C8D5-CA3E-0D931457F4D8}"/>
          </ac:spMkLst>
        </pc:spChg>
        <pc:spChg chg="mod">
          <ac:chgData name="Kanyuk, Sean" userId="55d86651-29ef-4b75-ae0e-38cb574379c6" providerId="ADAL" clId="{08BF053C-E4C3-4FD8-AE57-47310DCF1EEE}" dt="2024-04-11T19:15:07.055" v="1264" actId="207"/>
          <ac:spMkLst>
            <pc:docMk/>
            <pc:sldMk cId="2382927444" sldId="265"/>
            <ac:spMk id="5" creationId="{9CB6821E-90EF-E3C2-5211-1C917A54B1C6}"/>
          </ac:spMkLst>
        </pc:spChg>
        <pc:spChg chg="mod">
          <ac:chgData name="Kanyuk, Sean" userId="55d86651-29ef-4b75-ae0e-38cb574379c6" providerId="ADAL" clId="{08BF053C-E4C3-4FD8-AE57-47310DCF1EEE}" dt="2024-04-11T18:59:41.688" v="1174" actId="255"/>
          <ac:spMkLst>
            <pc:docMk/>
            <pc:sldMk cId="2382927444" sldId="265"/>
            <ac:spMk id="6" creationId="{5623749B-F5AD-98DB-4CE0-6952E5A63AD2}"/>
          </ac:spMkLst>
        </pc:spChg>
        <pc:spChg chg="add mod">
          <ac:chgData name="Kanyuk, Sean" userId="55d86651-29ef-4b75-ae0e-38cb574379c6" providerId="ADAL" clId="{08BF053C-E4C3-4FD8-AE57-47310DCF1EEE}" dt="2024-04-11T18:59:36.608" v="1173" actId="255"/>
          <ac:spMkLst>
            <pc:docMk/>
            <pc:sldMk cId="2382927444" sldId="265"/>
            <ac:spMk id="7" creationId="{941C00E1-0CA5-F2B3-6102-1449D5D22A1E}"/>
          </ac:spMkLst>
        </pc:spChg>
        <pc:spChg chg="add mod">
          <ac:chgData name="Kanyuk, Sean" userId="55d86651-29ef-4b75-ae0e-38cb574379c6" providerId="ADAL" clId="{08BF053C-E4C3-4FD8-AE57-47310DCF1EEE}" dt="2024-04-11T18:59:31.022" v="1172" actId="255"/>
          <ac:spMkLst>
            <pc:docMk/>
            <pc:sldMk cId="2382927444" sldId="265"/>
            <ac:spMk id="8" creationId="{B43B7699-C798-A0C1-7DF4-81B29A763EC5}"/>
          </ac:spMkLst>
        </pc:spChg>
        <pc:spChg chg="mod">
          <ac:chgData name="Kanyuk, Sean" userId="55d86651-29ef-4b75-ae0e-38cb574379c6" providerId="ADAL" clId="{08BF053C-E4C3-4FD8-AE57-47310DCF1EEE}" dt="2024-04-11T18:59:25.879" v="1171" actId="255"/>
          <ac:spMkLst>
            <pc:docMk/>
            <pc:sldMk cId="2382927444" sldId="265"/>
            <ac:spMk id="9" creationId="{EB9C1D48-F7A0-CB2C-E8C3-F1BB7888C2D9}"/>
          </ac:spMkLst>
        </pc:spChg>
        <pc:spChg chg="mod">
          <ac:chgData name="Kanyuk, Sean" userId="55d86651-29ef-4b75-ae0e-38cb574379c6" providerId="ADAL" clId="{08BF053C-E4C3-4FD8-AE57-47310DCF1EEE}" dt="2024-04-11T19:14:54.958" v="1262" actId="207"/>
          <ac:spMkLst>
            <pc:docMk/>
            <pc:sldMk cId="2382927444" sldId="265"/>
            <ac:spMk id="11" creationId="{DA22FF07-CF37-B14B-E691-D49804AB3BFC}"/>
          </ac:spMkLst>
        </pc:spChg>
        <pc:spChg chg="mod">
          <ac:chgData name="Kanyuk, Sean" userId="55d86651-29ef-4b75-ae0e-38cb574379c6" providerId="ADAL" clId="{08BF053C-E4C3-4FD8-AE57-47310DCF1EEE}" dt="2024-04-11T19:15:02.243" v="1263" actId="207"/>
          <ac:spMkLst>
            <pc:docMk/>
            <pc:sldMk cId="2382927444" sldId="265"/>
            <ac:spMk id="12" creationId="{00BB59E9-D03B-7D6B-DF3A-09CF6F9FAA97}"/>
          </ac:spMkLst>
        </pc:spChg>
        <pc:spChg chg="mod">
          <ac:chgData name="Kanyuk, Sean" userId="55d86651-29ef-4b75-ae0e-38cb574379c6" providerId="ADAL" clId="{08BF053C-E4C3-4FD8-AE57-47310DCF1EEE}" dt="2024-04-11T19:02:30.448" v="1198" actId="255"/>
          <ac:spMkLst>
            <pc:docMk/>
            <pc:sldMk cId="2382927444" sldId="265"/>
            <ac:spMk id="13" creationId="{225356C5-0DFB-34F4-C75D-6B57CD01CEEA}"/>
          </ac:spMkLst>
        </pc:spChg>
        <pc:spChg chg="mod">
          <ac:chgData name="Kanyuk, Sean" userId="55d86651-29ef-4b75-ae0e-38cb574379c6" providerId="ADAL" clId="{08BF053C-E4C3-4FD8-AE57-47310DCF1EEE}" dt="2024-04-11T19:02:34.009" v="1199" actId="255"/>
          <ac:spMkLst>
            <pc:docMk/>
            <pc:sldMk cId="2382927444" sldId="265"/>
            <ac:spMk id="14" creationId="{81742A4B-5EAB-0630-6FFA-3067DBD2463F}"/>
          </ac:spMkLst>
        </pc:spChg>
        <pc:spChg chg="mod">
          <ac:chgData name="Kanyuk, Sean" userId="55d86651-29ef-4b75-ae0e-38cb574379c6" providerId="ADAL" clId="{08BF053C-E4C3-4FD8-AE57-47310DCF1EEE}" dt="2024-04-11T19:02:38.324" v="1200" actId="255"/>
          <ac:spMkLst>
            <pc:docMk/>
            <pc:sldMk cId="2382927444" sldId="265"/>
            <ac:spMk id="15" creationId="{AAA40EC6-CDB8-59B5-3EBC-83901ACF4426}"/>
          </ac:spMkLst>
        </pc:spChg>
        <pc:spChg chg="mod">
          <ac:chgData name="Kanyuk, Sean" userId="55d86651-29ef-4b75-ae0e-38cb574379c6" providerId="ADAL" clId="{08BF053C-E4C3-4FD8-AE57-47310DCF1EEE}" dt="2024-04-11T19:02:48.407" v="1201" actId="255"/>
          <ac:spMkLst>
            <pc:docMk/>
            <pc:sldMk cId="2382927444" sldId="265"/>
            <ac:spMk id="16" creationId="{89459F7B-E66E-E037-1CAD-09FEDBF9B6AB}"/>
          </ac:spMkLst>
        </pc:spChg>
        <pc:spChg chg="mod">
          <ac:chgData name="Kanyuk, Sean" userId="55d86651-29ef-4b75-ae0e-38cb574379c6" providerId="ADAL" clId="{08BF053C-E4C3-4FD8-AE57-47310DCF1EEE}" dt="2024-04-11T19:02:53.389" v="1202" actId="255"/>
          <ac:spMkLst>
            <pc:docMk/>
            <pc:sldMk cId="2382927444" sldId="265"/>
            <ac:spMk id="17" creationId="{513C57BC-8328-11BE-0A71-BEA622B73278}"/>
          </ac:spMkLst>
        </pc:spChg>
        <pc:spChg chg="mod">
          <ac:chgData name="Kanyuk, Sean" userId="55d86651-29ef-4b75-ae0e-38cb574379c6" providerId="ADAL" clId="{08BF053C-E4C3-4FD8-AE57-47310DCF1EEE}" dt="2024-04-11T19:02:57.722" v="1203" actId="255"/>
          <ac:spMkLst>
            <pc:docMk/>
            <pc:sldMk cId="2382927444" sldId="265"/>
            <ac:spMk id="18" creationId="{504BD2E1-4866-9726-4C85-F76A9F1340A9}"/>
          </ac:spMkLst>
        </pc:spChg>
        <pc:spChg chg="mod">
          <ac:chgData name="Kanyuk, Sean" userId="55d86651-29ef-4b75-ae0e-38cb574379c6" providerId="ADAL" clId="{08BF053C-E4C3-4FD8-AE57-47310DCF1EEE}" dt="2024-04-11T19:03:02.016" v="1204" actId="255"/>
          <ac:spMkLst>
            <pc:docMk/>
            <pc:sldMk cId="2382927444" sldId="265"/>
            <ac:spMk id="19" creationId="{DAE967EA-627B-9C74-567A-2CC0D953360F}"/>
          </ac:spMkLst>
        </pc:spChg>
        <pc:spChg chg="mod">
          <ac:chgData name="Kanyuk, Sean" userId="55d86651-29ef-4b75-ae0e-38cb574379c6" providerId="ADAL" clId="{08BF053C-E4C3-4FD8-AE57-47310DCF1EEE}" dt="2024-04-11T19:03:14.689" v="1205" actId="255"/>
          <ac:spMkLst>
            <pc:docMk/>
            <pc:sldMk cId="2382927444" sldId="265"/>
            <ac:spMk id="20" creationId="{CDFC04DA-C6F4-2891-1F62-EE6F47E708E0}"/>
          </ac:spMkLst>
        </pc:spChg>
        <pc:spChg chg="mod">
          <ac:chgData name="Kanyuk, Sean" userId="55d86651-29ef-4b75-ae0e-38cb574379c6" providerId="ADAL" clId="{08BF053C-E4C3-4FD8-AE57-47310DCF1EEE}" dt="2024-04-11T19:03:19.657" v="1206" actId="255"/>
          <ac:spMkLst>
            <pc:docMk/>
            <pc:sldMk cId="2382927444" sldId="265"/>
            <ac:spMk id="21" creationId="{2CC41D0A-8F2C-8279-2FA3-AED183F8546A}"/>
          </ac:spMkLst>
        </pc:spChg>
        <pc:spChg chg="mod">
          <ac:chgData name="Kanyuk, Sean" userId="55d86651-29ef-4b75-ae0e-38cb574379c6" providerId="ADAL" clId="{08BF053C-E4C3-4FD8-AE57-47310DCF1EEE}" dt="2024-04-11T19:03:26.217" v="1207" actId="255"/>
          <ac:spMkLst>
            <pc:docMk/>
            <pc:sldMk cId="2382927444" sldId="265"/>
            <ac:spMk id="22" creationId="{79207108-853F-F643-B6BE-98F2ECB06083}"/>
          </ac:spMkLst>
        </pc:spChg>
        <pc:spChg chg="mod">
          <ac:chgData name="Kanyuk, Sean" userId="55d86651-29ef-4b75-ae0e-38cb574379c6" providerId="ADAL" clId="{08BF053C-E4C3-4FD8-AE57-47310DCF1EEE}" dt="2024-04-11T18:47:02.689" v="1069" actId="20577"/>
          <ac:spMkLst>
            <pc:docMk/>
            <pc:sldMk cId="2382927444" sldId="265"/>
            <ac:spMk id="38" creationId="{A196F650-D3C0-9837-5895-610F917E12A8}"/>
          </ac:spMkLst>
        </pc:spChg>
        <pc:spChg chg="mod">
          <ac:chgData name="Kanyuk, Sean" userId="55d86651-29ef-4b75-ae0e-38cb574379c6" providerId="ADAL" clId="{08BF053C-E4C3-4FD8-AE57-47310DCF1EEE}" dt="2024-04-11T18:51:19.085" v="1104" actId="1076"/>
          <ac:spMkLst>
            <pc:docMk/>
            <pc:sldMk cId="2382927444" sldId="265"/>
            <ac:spMk id="39" creationId="{A4866DB8-DED0-0868-E4E7-BA63A746235E}"/>
          </ac:spMkLst>
        </pc:spChg>
        <pc:spChg chg="add mod">
          <ac:chgData name="Kanyuk, Sean" userId="55d86651-29ef-4b75-ae0e-38cb574379c6" providerId="ADAL" clId="{08BF053C-E4C3-4FD8-AE57-47310DCF1EEE}" dt="2024-04-11T19:01:48.452" v="1191" actId="1076"/>
          <ac:spMkLst>
            <pc:docMk/>
            <pc:sldMk cId="2382927444" sldId="265"/>
            <ac:spMk id="52" creationId="{8B0BB4AF-2AC5-CC1F-49D8-ADA79F2318BB}"/>
          </ac:spMkLst>
        </pc:spChg>
        <pc:spChg chg="add mod">
          <ac:chgData name="Kanyuk, Sean" userId="55d86651-29ef-4b75-ae0e-38cb574379c6" providerId="ADAL" clId="{08BF053C-E4C3-4FD8-AE57-47310DCF1EEE}" dt="2024-04-11T19:02:10.523" v="1195" actId="1076"/>
          <ac:spMkLst>
            <pc:docMk/>
            <pc:sldMk cId="2382927444" sldId="265"/>
            <ac:spMk id="53" creationId="{0503A38F-956F-84E4-5269-298928F12F73}"/>
          </ac:spMkLst>
        </pc:spChg>
        <pc:cxnChg chg="add mod">
          <ac:chgData name="Kanyuk, Sean" userId="55d86651-29ef-4b75-ae0e-38cb574379c6" providerId="ADAL" clId="{08BF053C-E4C3-4FD8-AE57-47310DCF1EEE}" dt="2024-04-11T18:56:46.716" v="1155" actId="1076"/>
          <ac:cxnSpMkLst>
            <pc:docMk/>
            <pc:sldMk cId="2382927444" sldId="265"/>
            <ac:cxnSpMk id="10" creationId="{12D14FA0-D6E7-1127-0C12-4081E1A71BC5}"/>
          </ac:cxnSpMkLst>
        </pc:cxnChg>
        <pc:cxnChg chg="del mod">
          <ac:chgData name="Kanyuk, Sean" userId="55d86651-29ef-4b75-ae0e-38cb574379c6" providerId="ADAL" clId="{08BF053C-E4C3-4FD8-AE57-47310DCF1EEE}" dt="2024-04-11T18:48:48.385" v="1088" actId="478"/>
          <ac:cxnSpMkLst>
            <pc:docMk/>
            <pc:sldMk cId="2382927444" sldId="265"/>
            <ac:cxnSpMk id="27" creationId="{908DBEA2-0311-40A1-244D-E9856D0EED2A}"/>
          </ac:cxnSpMkLst>
        </pc:cxnChg>
        <pc:cxnChg chg="add mod">
          <ac:chgData name="Kanyuk, Sean" userId="55d86651-29ef-4b75-ae0e-38cb574379c6" providerId="ADAL" clId="{08BF053C-E4C3-4FD8-AE57-47310DCF1EEE}" dt="2024-04-11T18:57:30.643" v="1158" actId="14100"/>
          <ac:cxnSpMkLst>
            <pc:docMk/>
            <pc:sldMk cId="2382927444" sldId="265"/>
            <ac:cxnSpMk id="29" creationId="{7D7392B5-5202-C352-3D12-F941514D764F}"/>
          </ac:cxnSpMkLst>
        </pc:cxnChg>
        <pc:cxnChg chg="add mod">
          <ac:chgData name="Kanyuk, Sean" userId="55d86651-29ef-4b75-ae0e-38cb574379c6" providerId="ADAL" clId="{08BF053C-E4C3-4FD8-AE57-47310DCF1EEE}" dt="2024-04-11T18:55:27.802" v="1146" actId="14100"/>
          <ac:cxnSpMkLst>
            <pc:docMk/>
            <pc:sldMk cId="2382927444" sldId="265"/>
            <ac:cxnSpMk id="31" creationId="{77EFD66C-23E6-179E-C4D8-F2BDE66CC58E}"/>
          </ac:cxnSpMkLst>
        </pc:cxnChg>
        <pc:cxnChg chg="mod">
          <ac:chgData name="Kanyuk, Sean" userId="55d86651-29ef-4b75-ae0e-38cb574379c6" providerId="ADAL" clId="{08BF053C-E4C3-4FD8-AE57-47310DCF1EEE}" dt="2024-04-11T18:56:41.320" v="1154" actId="14100"/>
          <ac:cxnSpMkLst>
            <pc:docMk/>
            <pc:sldMk cId="2382927444" sldId="265"/>
            <ac:cxnSpMk id="33" creationId="{4575153B-A163-0422-84C3-31B922C91697}"/>
          </ac:cxnSpMkLst>
        </pc:cxnChg>
        <pc:cxnChg chg="add mod">
          <ac:chgData name="Kanyuk, Sean" userId="55d86651-29ef-4b75-ae0e-38cb574379c6" providerId="ADAL" clId="{08BF053C-E4C3-4FD8-AE57-47310DCF1EEE}" dt="2024-04-11T18:56:29.571" v="1152" actId="14100"/>
          <ac:cxnSpMkLst>
            <pc:docMk/>
            <pc:sldMk cId="2382927444" sldId="265"/>
            <ac:cxnSpMk id="42" creationId="{50E68609-FEAD-8189-7939-05118A4C957F}"/>
          </ac:cxnSpMkLst>
        </pc:cxnChg>
        <pc:cxnChg chg="add mod">
          <ac:chgData name="Kanyuk, Sean" userId="55d86651-29ef-4b75-ae0e-38cb574379c6" providerId="ADAL" clId="{08BF053C-E4C3-4FD8-AE57-47310DCF1EEE}" dt="2024-04-11T19:00:58.054" v="1183" actId="692"/>
          <ac:cxnSpMkLst>
            <pc:docMk/>
            <pc:sldMk cId="2382927444" sldId="265"/>
            <ac:cxnSpMk id="48" creationId="{8AAEC784-9133-5814-7AB3-2CD923B8AC84}"/>
          </ac:cxnSpMkLst>
        </pc:cxnChg>
        <pc:cxnChg chg="add mod">
          <ac:chgData name="Kanyuk, Sean" userId="55d86651-29ef-4b75-ae0e-38cb574379c6" providerId="ADAL" clId="{08BF053C-E4C3-4FD8-AE57-47310DCF1EEE}" dt="2024-04-11T19:01:10.550" v="1185" actId="1076"/>
          <ac:cxnSpMkLst>
            <pc:docMk/>
            <pc:sldMk cId="2382927444" sldId="265"/>
            <ac:cxnSpMk id="51" creationId="{53A0C6A5-3D68-006D-1FBB-BED7F30D822B}"/>
          </ac:cxnSpMkLst>
        </pc:cxnChg>
      </pc:sldChg>
      <pc:sldChg chg="delSp modSp mod">
        <pc:chgData name="Kanyuk, Sean" userId="55d86651-29ef-4b75-ae0e-38cb574379c6" providerId="ADAL" clId="{08BF053C-E4C3-4FD8-AE57-47310DCF1EEE}" dt="2024-04-11T19:17:33.343" v="1275" actId="14100"/>
        <pc:sldMkLst>
          <pc:docMk/>
          <pc:sldMk cId="49755779" sldId="266"/>
        </pc:sldMkLst>
        <pc:spChg chg="mod">
          <ac:chgData name="Kanyuk, Sean" userId="55d86651-29ef-4b75-ae0e-38cb574379c6" providerId="ADAL" clId="{08BF053C-E4C3-4FD8-AE57-47310DCF1EEE}" dt="2024-04-11T19:15:52.027" v="1266" actId="207"/>
          <ac:spMkLst>
            <pc:docMk/>
            <pc:sldMk cId="49755779" sldId="266"/>
            <ac:spMk id="4" creationId="{18DC3B11-0239-C8D5-CA3E-0D931457F4D8}"/>
          </ac:spMkLst>
        </pc:spChg>
        <pc:spChg chg="mod">
          <ac:chgData name="Kanyuk, Sean" userId="55d86651-29ef-4b75-ae0e-38cb574379c6" providerId="ADAL" clId="{08BF053C-E4C3-4FD8-AE57-47310DCF1EEE}" dt="2024-04-11T19:14:33.820" v="1259" actId="207"/>
          <ac:spMkLst>
            <pc:docMk/>
            <pc:sldMk cId="49755779" sldId="266"/>
            <ac:spMk id="5" creationId="{9CB6821E-90EF-E3C2-5211-1C917A54B1C6}"/>
          </ac:spMkLst>
        </pc:spChg>
        <pc:spChg chg="mod">
          <ac:chgData name="Kanyuk, Sean" userId="55d86651-29ef-4b75-ae0e-38cb574379c6" providerId="ADAL" clId="{08BF053C-E4C3-4FD8-AE57-47310DCF1EEE}" dt="2024-04-11T19:13:26.041" v="1245" actId="20577"/>
          <ac:spMkLst>
            <pc:docMk/>
            <pc:sldMk cId="49755779" sldId="266"/>
            <ac:spMk id="6" creationId="{5623749B-F5AD-98DB-4CE0-6952E5A63AD2}"/>
          </ac:spMkLst>
        </pc:spChg>
        <pc:spChg chg="mod">
          <ac:chgData name="Kanyuk, Sean" userId="55d86651-29ef-4b75-ae0e-38cb574379c6" providerId="ADAL" clId="{08BF053C-E4C3-4FD8-AE57-47310DCF1EEE}" dt="2024-04-11T19:13:35.359" v="1248" actId="20577"/>
          <ac:spMkLst>
            <pc:docMk/>
            <pc:sldMk cId="49755779" sldId="266"/>
            <ac:spMk id="7" creationId="{941C00E1-0CA5-F2B3-6102-1449D5D22A1E}"/>
          </ac:spMkLst>
        </pc:spChg>
        <pc:spChg chg="mod">
          <ac:chgData name="Kanyuk, Sean" userId="55d86651-29ef-4b75-ae0e-38cb574379c6" providerId="ADAL" clId="{08BF053C-E4C3-4FD8-AE57-47310DCF1EEE}" dt="2024-04-11T19:10:48.058" v="1230" actId="1076"/>
          <ac:spMkLst>
            <pc:docMk/>
            <pc:sldMk cId="49755779" sldId="266"/>
            <ac:spMk id="8" creationId="{B43B7699-C798-A0C1-7DF4-81B29A763EC5}"/>
          </ac:spMkLst>
        </pc:spChg>
        <pc:spChg chg="mod">
          <ac:chgData name="Kanyuk, Sean" userId="55d86651-29ef-4b75-ae0e-38cb574379c6" providerId="ADAL" clId="{08BF053C-E4C3-4FD8-AE57-47310DCF1EEE}" dt="2024-04-11T19:13:48.009" v="1250" actId="20577"/>
          <ac:spMkLst>
            <pc:docMk/>
            <pc:sldMk cId="49755779" sldId="266"/>
            <ac:spMk id="9" creationId="{EB9C1D48-F7A0-CB2C-E8C3-F1BB7888C2D9}"/>
          </ac:spMkLst>
        </pc:spChg>
        <pc:spChg chg="mod">
          <ac:chgData name="Kanyuk, Sean" userId="55d86651-29ef-4b75-ae0e-38cb574379c6" providerId="ADAL" clId="{08BF053C-E4C3-4FD8-AE57-47310DCF1EEE}" dt="2024-04-11T19:14:25.327" v="1257" actId="207"/>
          <ac:spMkLst>
            <pc:docMk/>
            <pc:sldMk cId="49755779" sldId="266"/>
            <ac:spMk id="11" creationId="{DA22FF07-CF37-B14B-E691-D49804AB3BFC}"/>
          </ac:spMkLst>
        </pc:spChg>
        <pc:spChg chg="mod">
          <ac:chgData name="Kanyuk, Sean" userId="55d86651-29ef-4b75-ae0e-38cb574379c6" providerId="ADAL" clId="{08BF053C-E4C3-4FD8-AE57-47310DCF1EEE}" dt="2024-04-11T19:14:28.893" v="1258" actId="207"/>
          <ac:spMkLst>
            <pc:docMk/>
            <pc:sldMk cId="49755779" sldId="266"/>
            <ac:spMk id="12" creationId="{00BB59E9-D03B-7D6B-DF3A-09CF6F9FAA97}"/>
          </ac:spMkLst>
        </pc:spChg>
        <pc:spChg chg="mod">
          <ac:chgData name="Kanyuk, Sean" userId="55d86651-29ef-4b75-ae0e-38cb574379c6" providerId="ADAL" clId="{08BF053C-E4C3-4FD8-AE57-47310DCF1EEE}" dt="2024-04-11T19:15:45.492" v="1265" actId="207"/>
          <ac:spMkLst>
            <pc:docMk/>
            <pc:sldMk cId="49755779" sldId="266"/>
            <ac:spMk id="13" creationId="{225356C5-0DFB-34F4-C75D-6B57CD01CEEA}"/>
          </ac:spMkLst>
        </pc:spChg>
        <pc:spChg chg="mod">
          <ac:chgData name="Kanyuk, Sean" userId="55d86651-29ef-4b75-ae0e-38cb574379c6" providerId="ADAL" clId="{08BF053C-E4C3-4FD8-AE57-47310DCF1EEE}" dt="2024-04-11T19:03:44.358" v="1213" actId="20577"/>
          <ac:spMkLst>
            <pc:docMk/>
            <pc:sldMk cId="49755779" sldId="266"/>
            <ac:spMk id="38" creationId="{A196F650-D3C0-9837-5895-610F917E12A8}"/>
          </ac:spMkLst>
        </pc:spChg>
        <pc:spChg chg="mod">
          <ac:chgData name="Kanyuk, Sean" userId="55d86651-29ef-4b75-ae0e-38cb574379c6" providerId="ADAL" clId="{08BF053C-E4C3-4FD8-AE57-47310DCF1EEE}" dt="2024-04-11T19:03:51.418" v="1221" actId="20577"/>
          <ac:spMkLst>
            <pc:docMk/>
            <pc:sldMk cId="49755779" sldId="266"/>
            <ac:spMk id="39" creationId="{A4866DB8-DED0-0868-E4E7-BA63A746235E}"/>
          </ac:spMkLst>
        </pc:spChg>
        <pc:spChg chg="del mod">
          <ac:chgData name="Kanyuk, Sean" userId="55d86651-29ef-4b75-ae0e-38cb574379c6" providerId="ADAL" clId="{08BF053C-E4C3-4FD8-AE57-47310DCF1EEE}" dt="2024-04-11T19:13:56.724" v="1253" actId="478"/>
          <ac:spMkLst>
            <pc:docMk/>
            <pc:sldMk cId="49755779" sldId="266"/>
            <ac:spMk id="52" creationId="{8B0BB4AF-2AC5-CC1F-49D8-ADA79F2318BB}"/>
          </ac:spMkLst>
        </pc:spChg>
        <pc:spChg chg="del">
          <ac:chgData name="Kanyuk, Sean" userId="55d86651-29ef-4b75-ae0e-38cb574379c6" providerId="ADAL" clId="{08BF053C-E4C3-4FD8-AE57-47310DCF1EEE}" dt="2024-04-11T19:13:51.458" v="1251" actId="478"/>
          <ac:spMkLst>
            <pc:docMk/>
            <pc:sldMk cId="49755779" sldId="266"/>
            <ac:spMk id="53" creationId="{0503A38F-956F-84E4-5269-298928F12F73}"/>
          </ac:spMkLst>
        </pc:spChg>
        <pc:cxnChg chg="mod">
          <ac:chgData name="Kanyuk, Sean" userId="55d86651-29ef-4b75-ae0e-38cb574379c6" providerId="ADAL" clId="{08BF053C-E4C3-4FD8-AE57-47310DCF1EEE}" dt="2024-04-11T19:17:21.260" v="1273" actId="14100"/>
          <ac:cxnSpMkLst>
            <pc:docMk/>
            <pc:sldMk cId="49755779" sldId="266"/>
            <ac:cxnSpMk id="10" creationId="{12D14FA0-D6E7-1127-0C12-4081E1A71BC5}"/>
          </ac:cxnSpMkLst>
        </pc:cxnChg>
        <pc:cxnChg chg="mod">
          <ac:chgData name="Kanyuk, Sean" userId="55d86651-29ef-4b75-ae0e-38cb574379c6" providerId="ADAL" clId="{08BF053C-E4C3-4FD8-AE57-47310DCF1EEE}" dt="2024-04-11T19:17:33.343" v="1275" actId="14100"/>
          <ac:cxnSpMkLst>
            <pc:docMk/>
            <pc:sldMk cId="49755779" sldId="266"/>
            <ac:cxnSpMk id="29" creationId="{7D7392B5-5202-C352-3D12-F941514D764F}"/>
          </ac:cxnSpMkLst>
        </pc:cxnChg>
        <pc:cxnChg chg="mod">
          <ac:chgData name="Kanyuk, Sean" userId="55d86651-29ef-4b75-ae0e-38cb574379c6" providerId="ADAL" clId="{08BF053C-E4C3-4FD8-AE57-47310DCF1EEE}" dt="2024-04-11T19:16:06.574" v="1267" actId="14100"/>
          <ac:cxnSpMkLst>
            <pc:docMk/>
            <pc:sldMk cId="49755779" sldId="266"/>
            <ac:cxnSpMk id="31" creationId="{77EFD66C-23E6-179E-C4D8-F2BDE66CC58E}"/>
          </ac:cxnSpMkLst>
        </pc:cxnChg>
        <pc:cxnChg chg="mod">
          <ac:chgData name="Kanyuk, Sean" userId="55d86651-29ef-4b75-ae0e-38cb574379c6" providerId="ADAL" clId="{08BF053C-E4C3-4FD8-AE57-47310DCF1EEE}" dt="2024-04-11T19:16:49.710" v="1270" actId="14100"/>
          <ac:cxnSpMkLst>
            <pc:docMk/>
            <pc:sldMk cId="49755779" sldId="266"/>
            <ac:cxnSpMk id="33" creationId="{4575153B-A163-0422-84C3-31B922C91697}"/>
          </ac:cxnSpMkLst>
        </pc:cxnChg>
        <pc:cxnChg chg="mod">
          <ac:chgData name="Kanyuk, Sean" userId="55d86651-29ef-4b75-ae0e-38cb574379c6" providerId="ADAL" clId="{08BF053C-E4C3-4FD8-AE57-47310DCF1EEE}" dt="2024-04-11T19:16:12.393" v="1268" actId="14100"/>
          <ac:cxnSpMkLst>
            <pc:docMk/>
            <pc:sldMk cId="49755779" sldId="266"/>
            <ac:cxnSpMk id="42" creationId="{50E68609-FEAD-8189-7939-05118A4C957F}"/>
          </ac:cxnSpMkLst>
        </pc:cxnChg>
        <pc:cxnChg chg="del">
          <ac:chgData name="Kanyuk, Sean" userId="55d86651-29ef-4b75-ae0e-38cb574379c6" providerId="ADAL" clId="{08BF053C-E4C3-4FD8-AE57-47310DCF1EEE}" dt="2024-04-11T19:13:57.592" v="1254" actId="478"/>
          <ac:cxnSpMkLst>
            <pc:docMk/>
            <pc:sldMk cId="49755779" sldId="266"/>
            <ac:cxnSpMk id="48" creationId="{8AAEC784-9133-5814-7AB3-2CD923B8AC84}"/>
          </ac:cxnSpMkLst>
        </pc:cxnChg>
        <pc:cxnChg chg="del">
          <ac:chgData name="Kanyuk, Sean" userId="55d86651-29ef-4b75-ae0e-38cb574379c6" providerId="ADAL" clId="{08BF053C-E4C3-4FD8-AE57-47310DCF1EEE}" dt="2024-04-11T19:13:58.293" v="1255" actId="478"/>
          <ac:cxnSpMkLst>
            <pc:docMk/>
            <pc:sldMk cId="49755779" sldId="266"/>
            <ac:cxnSpMk id="51" creationId="{53A0C6A5-3D68-006D-1FBB-BED7F30D822B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54AF-FC3C-4787-A3D4-FFDCC13300E2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5774-DDE2-4CE6-952F-C90BAB005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180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54AF-FC3C-4787-A3D4-FFDCC13300E2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5774-DDE2-4CE6-952F-C90BAB005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798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54AF-FC3C-4787-A3D4-FFDCC13300E2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5774-DDE2-4CE6-952F-C90BAB005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542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54AF-FC3C-4787-A3D4-FFDCC13300E2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5774-DDE2-4CE6-952F-C90BAB005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570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54AF-FC3C-4787-A3D4-FFDCC13300E2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5774-DDE2-4CE6-952F-C90BAB005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791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54AF-FC3C-4787-A3D4-FFDCC13300E2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5774-DDE2-4CE6-952F-C90BAB005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442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54AF-FC3C-4787-A3D4-FFDCC13300E2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5774-DDE2-4CE6-952F-C90BAB005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169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54AF-FC3C-4787-A3D4-FFDCC13300E2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5774-DDE2-4CE6-952F-C90BAB005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54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54AF-FC3C-4787-A3D4-FFDCC13300E2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5774-DDE2-4CE6-952F-C90BAB005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39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54AF-FC3C-4787-A3D4-FFDCC13300E2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5774-DDE2-4CE6-952F-C90BAB005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39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54AF-FC3C-4787-A3D4-FFDCC13300E2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65774-DDE2-4CE6-952F-C90BAB005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447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654AF-FC3C-4787-A3D4-FFDCC13300E2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65774-DDE2-4CE6-952F-C90BAB005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18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81C005B-3269-95C5-563B-3CD114BABD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168050"/>
              </p:ext>
            </p:extLst>
          </p:nvPr>
        </p:nvGraphicFramePr>
        <p:xfrm>
          <a:off x="225677" y="466725"/>
          <a:ext cx="2998535" cy="519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8081">
                  <a:extLst>
                    <a:ext uri="{9D8B030D-6E8A-4147-A177-3AD203B41FA5}">
                      <a16:colId xmlns:a16="http://schemas.microsoft.com/office/drawing/2014/main" val="512512010"/>
                    </a:ext>
                  </a:extLst>
                </a:gridCol>
                <a:gridCol w="1192340">
                  <a:extLst>
                    <a:ext uri="{9D8B030D-6E8A-4147-A177-3AD203B41FA5}">
                      <a16:colId xmlns:a16="http://schemas.microsoft.com/office/drawing/2014/main" val="283887814"/>
                    </a:ext>
                  </a:extLst>
                </a:gridCol>
                <a:gridCol w="908114">
                  <a:extLst>
                    <a:ext uri="{9D8B030D-6E8A-4147-A177-3AD203B41FA5}">
                      <a16:colId xmlns:a16="http://schemas.microsoft.com/office/drawing/2014/main" val="695696174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1997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899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Month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Discharge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Percentage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292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October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07541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November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8165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December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52968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January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89.11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9639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February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52.82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82170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March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68.70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15026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27.31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740656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20333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June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28466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July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878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August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78069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2670792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F68EF75-105E-9E7A-E84D-FB20B1252B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434781"/>
              </p:ext>
            </p:extLst>
          </p:nvPr>
        </p:nvGraphicFramePr>
        <p:xfrm>
          <a:off x="3633788" y="466725"/>
          <a:ext cx="2998535" cy="519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8081">
                  <a:extLst>
                    <a:ext uri="{9D8B030D-6E8A-4147-A177-3AD203B41FA5}">
                      <a16:colId xmlns:a16="http://schemas.microsoft.com/office/drawing/2014/main" val="2488334807"/>
                    </a:ext>
                  </a:extLst>
                </a:gridCol>
                <a:gridCol w="1192340">
                  <a:extLst>
                    <a:ext uri="{9D8B030D-6E8A-4147-A177-3AD203B41FA5}">
                      <a16:colId xmlns:a16="http://schemas.microsoft.com/office/drawing/2014/main" val="2306418951"/>
                    </a:ext>
                  </a:extLst>
                </a:gridCol>
                <a:gridCol w="908114">
                  <a:extLst>
                    <a:ext uri="{9D8B030D-6E8A-4147-A177-3AD203B41FA5}">
                      <a16:colId xmlns:a16="http://schemas.microsoft.com/office/drawing/2014/main" val="3285012618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2017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8650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Month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Discharge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Percentage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4590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October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4901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November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2013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December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6366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January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11.74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64697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February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90.26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6840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105.47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40.0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235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27.52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10.4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49831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3257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June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7109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July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045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August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5015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826331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6983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CB6821E-90EF-E3C2-5211-1C917A54B1C6}"/>
              </a:ext>
            </a:extLst>
          </p:cNvPr>
          <p:cNvSpPr/>
          <p:nvPr/>
        </p:nvSpPr>
        <p:spPr>
          <a:xfrm>
            <a:off x="2834640" y="1097280"/>
            <a:ext cx="640080" cy="8412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15%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23749B-F5AD-98DB-4CE0-6952E5A63AD2}"/>
              </a:ext>
            </a:extLst>
          </p:cNvPr>
          <p:cNvSpPr/>
          <p:nvPr/>
        </p:nvSpPr>
        <p:spPr>
          <a:xfrm>
            <a:off x="2834640" y="1938528"/>
            <a:ext cx="640080" cy="36758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67%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9C1D48-F7A0-CB2C-E8C3-F1BB7888C2D9}"/>
              </a:ext>
            </a:extLst>
          </p:cNvPr>
          <p:cNvSpPr/>
          <p:nvPr/>
        </p:nvSpPr>
        <p:spPr>
          <a:xfrm>
            <a:off x="2834640" y="5614416"/>
            <a:ext cx="640080" cy="9692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18%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22FF07-CF37-B14B-E691-D49804AB3BFC}"/>
              </a:ext>
            </a:extLst>
          </p:cNvPr>
          <p:cNvSpPr/>
          <p:nvPr/>
        </p:nvSpPr>
        <p:spPr>
          <a:xfrm>
            <a:off x="731520" y="10972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Oct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BB59E9-D03B-7D6B-DF3A-09CF6F9FAA97}"/>
              </a:ext>
            </a:extLst>
          </p:cNvPr>
          <p:cNvSpPr/>
          <p:nvPr/>
        </p:nvSpPr>
        <p:spPr>
          <a:xfrm>
            <a:off x="731520" y="15544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Nov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5356C5-0DFB-34F4-C75D-6B57CD01CEEA}"/>
              </a:ext>
            </a:extLst>
          </p:cNvPr>
          <p:cNvSpPr/>
          <p:nvPr/>
        </p:nvSpPr>
        <p:spPr>
          <a:xfrm>
            <a:off x="731520" y="20116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Dec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742A4B-5EAB-0630-6FFA-3067DBD2463F}"/>
              </a:ext>
            </a:extLst>
          </p:cNvPr>
          <p:cNvSpPr/>
          <p:nvPr/>
        </p:nvSpPr>
        <p:spPr>
          <a:xfrm>
            <a:off x="731520" y="24688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Jan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40EC6-CDB8-59B5-3EBC-83901ACF4426}"/>
              </a:ext>
            </a:extLst>
          </p:cNvPr>
          <p:cNvSpPr/>
          <p:nvPr/>
        </p:nvSpPr>
        <p:spPr>
          <a:xfrm>
            <a:off x="731520" y="29260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Feb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459F7B-E66E-E037-1CAD-09FEDBF9B6AB}"/>
              </a:ext>
            </a:extLst>
          </p:cNvPr>
          <p:cNvSpPr/>
          <p:nvPr/>
        </p:nvSpPr>
        <p:spPr>
          <a:xfrm>
            <a:off x="731520" y="33832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Mar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3C57BC-8328-11BE-0A71-BEA622B73278}"/>
              </a:ext>
            </a:extLst>
          </p:cNvPr>
          <p:cNvSpPr/>
          <p:nvPr/>
        </p:nvSpPr>
        <p:spPr>
          <a:xfrm>
            <a:off x="731520" y="38404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Apr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4BD2E1-4866-9726-4C85-F76A9F1340A9}"/>
              </a:ext>
            </a:extLst>
          </p:cNvPr>
          <p:cNvSpPr/>
          <p:nvPr/>
        </p:nvSpPr>
        <p:spPr>
          <a:xfrm>
            <a:off x="731520" y="42976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May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E967EA-627B-9C74-567A-2CC0D953360F}"/>
              </a:ext>
            </a:extLst>
          </p:cNvPr>
          <p:cNvSpPr/>
          <p:nvPr/>
        </p:nvSpPr>
        <p:spPr>
          <a:xfrm>
            <a:off x="731520" y="47548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Jun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FC04DA-C6F4-2891-1F62-EE6F47E708E0}"/>
              </a:ext>
            </a:extLst>
          </p:cNvPr>
          <p:cNvSpPr/>
          <p:nvPr/>
        </p:nvSpPr>
        <p:spPr>
          <a:xfrm>
            <a:off x="731520" y="52120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Jul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C41D0A-8F2C-8279-2FA3-AED183F8546A}"/>
              </a:ext>
            </a:extLst>
          </p:cNvPr>
          <p:cNvSpPr/>
          <p:nvPr/>
        </p:nvSpPr>
        <p:spPr>
          <a:xfrm>
            <a:off x="731520" y="56692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Aug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207108-853F-F643-B6BE-98F2ECB06083}"/>
              </a:ext>
            </a:extLst>
          </p:cNvPr>
          <p:cNvSpPr/>
          <p:nvPr/>
        </p:nvSpPr>
        <p:spPr>
          <a:xfrm>
            <a:off x="731520" y="61264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Sep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BDC2C67-DA3B-21AD-C033-DD79A71C364B}"/>
              </a:ext>
            </a:extLst>
          </p:cNvPr>
          <p:cNvCxnSpPr>
            <a:cxnSpLocks/>
          </p:cNvCxnSpPr>
          <p:nvPr/>
        </p:nvCxnSpPr>
        <p:spPr>
          <a:xfrm>
            <a:off x="1371600" y="6583680"/>
            <a:ext cx="1463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334ADC0-62F5-D2FA-43C1-5EA87919B101}"/>
              </a:ext>
            </a:extLst>
          </p:cNvPr>
          <p:cNvCxnSpPr>
            <a:cxnSpLocks/>
          </p:cNvCxnSpPr>
          <p:nvPr/>
        </p:nvCxnSpPr>
        <p:spPr>
          <a:xfrm>
            <a:off x="1371600" y="1097280"/>
            <a:ext cx="14630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08DBEA2-0311-40A1-244D-E9856D0EED2A}"/>
              </a:ext>
            </a:extLst>
          </p:cNvPr>
          <p:cNvCxnSpPr>
            <a:cxnSpLocks/>
          </p:cNvCxnSpPr>
          <p:nvPr/>
        </p:nvCxnSpPr>
        <p:spPr>
          <a:xfrm flipV="1">
            <a:off x="1371600" y="1938528"/>
            <a:ext cx="1463040" cy="53035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575153B-A163-0422-84C3-31B922C91697}"/>
              </a:ext>
            </a:extLst>
          </p:cNvPr>
          <p:cNvCxnSpPr>
            <a:cxnSpLocks/>
          </p:cNvCxnSpPr>
          <p:nvPr/>
        </p:nvCxnSpPr>
        <p:spPr>
          <a:xfrm>
            <a:off x="1371600" y="3840480"/>
            <a:ext cx="1463040" cy="1773936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452E59B-A48C-2CB9-7E5E-0523C2E067BF}"/>
              </a:ext>
            </a:extLst>
          </p:cNvPr>
          <p:cNvSpPr txBox="1"/>
          <p:nvPr/>
        </p:nvSpPr>
        <p:spPr>
          <a:xfrm>
            <a:off x="2605088" y="585216"/>
            <a:ext cx="1099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% of Annual Discharge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5241EE-60AF-7A1A-19A2-96CFA049D1B0}"/>
              </a:ext>
            </a:extLst>
          </p:cNvPr>
          <p:cNvSpPr txBox="1"/>
          <p:nvPr/>
        </p:nvSpPr>
        <p:spPr>
          <a:xfrm>
            <a:off x="501967" y="676448"/>
            <a:ext cx="1099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Month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96F650-D3C0-9837-5895-610F917E12A8}"/>
              </a:ext>
            </a:extLst>
          </p:cNvPr>
          <p:cNvSpPr txBox="1"/>
          <p:nvPr/>
        </p:nvSpPr>
        <p:spPr>
          <a:xfrm>
            <a:off x="1417320" y="303949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1997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866DB8-DED0-0868-E4E7-BA63A746235E}"/>
              </a:ext>
            </a:extLst>
          </p:cNvPr>
          <p:cNvSpPr txBox="1"/>
          <p:nvPr/>
        </p:nvSpPr>
        <p:spPr>
          <a:xfrm>
            <a:off x="3879533" y="1185148"/>
            <a:ext cx="2835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1997 Three Highest Months</a:t>
            </a:r>
          </a:p>
        </p:txBody>
      </p:sp>
    </p:spTree>
    <p:extLst>
      <p:ext uri="{BB962C8B-B14F-4D97-AF65-F5344CB8AC3E}">
        <p14:creationId xmlns:p14="http://schemas.microsoft.com/office/powerpoint/2010/main" val="2079436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CB6821E-90EF-E3C2-5211-1C917A54B1C6}"/>
              </a:ext>
            </a:extLst>
          </p:cNvPr>
          <p:cNvSpPr/>
          <p:nvPr/>
        </p:nvSpPr>
        <p:spPr>
          <a:xfrm>
            <a:off x="2834640" y="1097280"/>
            <a:ext cx="640080" cy="10058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23749B-F5AD-98DB-4CE0-6952E5A63AD2}"/>
              </a:ext>
            </a:extLst>
          </p:cNvPr>
          <p:cNvSpPr/>
          <p:nvPr/>
        </p:nvSpPr>
        <p:spPr>
          <a:xfrm>
            <a:off x="2834640" y="1280160"/>
            <a:ext cx="640080" cy="431596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78%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9C1D48-F7A0-CB2C-E8C3-F1BB7888C2D9}"/>
              </a:ext>
            </a:extLst>
          </p:cNvPr>
          <p:cNvSpPr/>
          <p:nvPr/>
        </p:nvSpPr>
        <p:spPr>
          <a:xfrm>
            <a:off x="2834640" y="6437376"/>
            <a:ext cx="640080" cy="1463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3%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22FF07-CF37-B14B-E691-D49804AB3BFC}"/>
              </a:ext>
            </a:extLst>
          </p:cNvPr>
          <p:cNvSpPr/>
          <p:nvPr/>
        </p:nvSpPr>
        <p:spPr>
          <a:xfrm>
            <a:off x="731520" y="1097280"/>
            <a:ext cx="64008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Oct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BB59E9-D03B-7D6B-DF3A-09CF6F9FAA97}"/>
              </a:ext>
            </a:extLst>
          </p:cNvPr>
          <p:cNvSpPr/>
          <p:nvPr/>
        </p:nvSpPr>
        <p:spPr>
          <a:xfrm>
            <a:off x="731520" y="1554480"/>
            <a:ext cx="64008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5356C5-0DFB-34F4-C75D-6B57CD01CEEA}"/>
              </a:ext>
            </a:extLst>
          </p:cNvPr>
          <p:cNvSpPr/>
          <p:nvPr/>
        </p:nvSpPr>
        <p:spPr>
          <a:xfrm>
            <a:off x="731520" y="2011680"/>
            <a:ext cx="640080" cy="457200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742A4B-5EAB-0630-6FFA-3067DBD2463F}"/>
              </a:ext>
            </a:extLst>
          </p:cNvPr>
          <p:cNvSpPr/>
          <p:nvPr/>
        </p:nvSpPr>
        <p:spPr>
          <a:xfrm>
            <a:off x="731520" y="2468880"/>
            <a:ext cx="64008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Jan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40EC6-CDB8-59B5-3EBC-83901ACF4426}"/>
              </a:ext>
            </a:extLst>
          </p:cNvPr>
          <p:cNvSpPr/>
          <p:nvPr/>
        </p:nvSpPr>
        <p:spPr>
          <a:xfrm>
            <a:off x="731520" y="2926080"/>
            <a:ext cx="64008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Feb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459F7B-E66E-E037-1CAD-09FEDBF9B6AB}"/>
              </a:ext>
            </a:extLst>
          </p:cNvPr>
          <p:cNvSpPr/>
          <p:nvPr/>
        </p:nvSpPr>
        <p:spPr>
          <a:xfrm>
            <a:off x="731520" y="3383280"/>
            <a:ext cx="64008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Mar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3C57BC-8328-11BE-0A71-BEA622B73278}"/>
              </a:ext>
            </a:extLst>
          </p:cNvPr>
          <p:cNvSpPr/>
          <p:nvPr/>
        </p:nvSpPr>
        <p:spPr>
          <a:xfrm>
            <a:off x="731520" y="38404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Apr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4BD2E1-4866-9726-4C85-F76A9F1340A9}"/>
              </a:ext>
            </a:extLst>
          </p:cNvPr>
          <p:cNvSpPr/>
          <p:nvPr/>
        </p:nvSpPr>
        <p:spPr>
          <a:xfrm>
            <a:off x="731520" y="4297680"/>
            <a:ext cx="640080" cy="45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May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E967EA-627B-9C74-567A-2CC0D953360F}"/>
              </a:ext>
            </a:extLst>
          </p:cNvPr>
          <p:cNvSpPr/>
          <p:nvPr/>
        </p:nvSpPr>
        <p:spPr>
          <a:xfrm>
            <a:off x="731520" y="47548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Jun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FC04DA-C6F4-2891-1F62-EE6F47E708E0}"/>
              </a:ext>
            </a:extLst>
          </p:cNvPr>
          <p:cNvSpPr/>
          <p:nvPr/>
        </p:nvSpPr>
        <p:spPr>
          <a:xfrm>
            <a:off x="731520" y="52120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Jul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C41D0A-8F2C-8279-2FA3-AED183F8546A}"/>
              </a:ext>
            </a:extLst>
          </p:cNvPr>
          <p:cNvSpPr/>
          <p:nvPr/>
        </p:nvSpPr>
        <p:spPr>
          <a:xfrm>
            <a:off x="731520" y="56692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Aug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207108-853F-F643-B6BE-98F2ECB06083}"/>
              </a:ext>
            </a:extLst>
          </p:cNvPr>
          <p:cNvSpPr/>
          <p:nvPr/>
        </p:nvSpPr>
        <p:spPr>
          <a:xfrm>
            <a:off x="731520" y="61264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Sep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BDC2C67-DA3B-21AD-C033-DD79A71C364B}"/>
              </a:ext>
            </a:extLst>
          </p:cNvPr>
          <p:cNvCxnSpPr>
            <a:cxnSpLocks/>
          </p:cNvCxnSpPr>
          <p:nvPr/>
        </p:nvCxnSpPr>
        <p:spPr>
          <a:xfrm>
            <a:off x="1371600" y="6583680"/>
            <a:ext cx="1463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334ADC0-62F5-D2FA-43C1-5EA87919B101}"/>
              </a:ext>
            </a:extLst>
          </p:cNvPr>
          <p:cNvCxnSpPr>
            <a:cxnSpLocks/>
          </p:cNvCxnSpPr>
          <p:nvPr/>
        </p:nvCxnSpPr>
        <p:spPr>
          <a:xfrm>
            <a:off x="1371600" y="1097280"/>
            <a:ext cx="14630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575153B-A163-0422-84C3-31B922C91697}"/>
              </a:ext>
            </a:extLst>
          </p:cNvPr>
          <p:cNvCxnSpPr>
            <a:cxnSpLocks/>
          </p:cNvCxnSpPr>
          <p:nvPr/>
        </p:nvCxnSpPr>
        <p:spPr>
          <a:xfrm>
            <a:off x="1371600" y="3840479"/>
            <a:ext cx="1463040" cy="1762889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452E59B-A48C-2CB9-7E5E-0523C2E067BF}"/>
              </a:ext>
            </a:extLst>
          </p:cNvPr>
          <p:cNvSpPr txBox="1"/>
          <p:nvPr/>
        </p:nvSpPr>
        <p:spPr>
          <a:xfrm>
            <a:off x="2605088" y="585216"/>
            <a:ext cx="1099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% of Annual Discharge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5241EE-60AF-7A1A-19A2-96CFA049D1B0}"/>
              </a:ext>
            </a:extLst>
          </p:cNvPr>
          <p:cNvSpPr txBox="1"/>
          <p:nvPr/>
        </p:nvSpPr>
        <p:spPr>
          <a:xfrm>
            <a:off x="501967" y="676448"/>
            <a:ext cx="1099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Month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96F650-D3C0-9837-5895-610F917E12A8}"/>
              </a:ext>
            </a:extLst>
          </p:cNvPr>
          <p:cNvSpPr txBox="1"/>
          <p:nvPr/>
        </p:nvSpPr>
        <p:spPr>
          <a:xfrm>
            <a:off x="1417320" y="303949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2017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866DB8-DED0-0868-E4E7-BA63A746235E}"/>
              </a:ext>
            </a:extLst>
          </p:cNvPr>
          <p:cNvSpPr txBox="1"/>
          <p:nvPr/>
        </p:nvSpPr>
        <p:spPr>
          <a:xfrm>
            <a:off x="3792856" y="168616"/>
            <a:ext cx="2835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2017 Split December, then April and May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DC3B11-0239-C8D5-CA3E-0D931457F4D8}"/>
              </a:ext>
            </a:extLst>
          </p:cNvPr>
          <p:cNvSpPr/>
          <p:nvPr/>
        </p:nvSpPr>
        <p:spPr>
          <a:xfrm>
            <a:off x="2834640" y="1197864"/>
            <a:ext cx="640080" cy="82296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1C00E1-0CA5-F2B3-6102-1449D5D22A1E}"/>
              </a:ext>
            </a:extLst>
          </p:cNvPr>
          <p:cNvSpPr/>
          <p:nvPr/>
        </p:nvSpPr>
        <p:spPr>
          <a:xfrm>
            <a:off x="2834640" y="5596128"/>
            <a:ext cx="640080" cy="57607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10%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3B7699-C798-A0C1-7DF4-81B29A763EC5}"/>
              </a:ext>
            </a:extLst>
          </p:cNvPr>
          <p:cNvSpPr/>
          <p:nvPr/>
        </p:nvSpPr>
        <p:spPr>
          <a:xfrm>
            <a:off x="2834640" y="6172200"/>
            <a:ext cx="640080" cy="2651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5%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2D14FA0-D6E7-1127-0C12-4081E1A71BC5}"/>
              </a:ext>
            </a:extLst>
          </p:cNvPr>
          <p:cNvCxnSpPr>
            <a:cxnSpLocks/>
          </p:cNvCxnSpPr>
          <p:nvPr/>
        </p:nvCxnSpPr>
        <p:spPr>
          <a:xfrm>
            <a:off x="1371600" y="4297679"/>
            <a:ext cx="1463040" cy="1881759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D7392B5-5202-C352-3D12-F941514D764F}"/>
              </a:ext>
            </a:extLst>
          </p:cNvPr>
          <p:cNvCxnSpPr>
            <a:cxnSpLocks/>
          </p:cNvCxnSpPr>
          <p:nvPr/>
        </p:nvCxnSpPr>
        <p:spPr>
          <a:xfrm>
            <a:off x="1371600" y="4754879"/>
            <a:ext cx="1463040" cy="168973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7EFD66C-23E6-179E-C4D8-F2BDE66CC58E}"/>
              </a:ext>
            </a:extLst>
          </p:cNvPr>
          <p:cNvCxnSpPr>
            <a:cxnSpLocks/>
          </p:cNvCxnSpPr>
          <p:nvPr/>
        </p:nvCxnSpPr>
        <p:spPr>
          <a:xfrm flipV="1">
            <a:off x="1371600" y="1278059"/>
            <a:ext cx="1463040" cy="119082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0E68609-FEAD-8189-7939-05118A4C957F}"/>
              </a:ext>
            </a:extLst>
          </p:cNvPr>
          <p:cNvCxnSpPr>
            <a:cxnSpLocks/>
          </p:cNvCxnSpPr>
          <p:nvPr/>
        </p:nvCxnSpPr>
        <p:spPr>
          <a:xfrm flipV="1">
            <a:off x="1371600" y="1193862"/>
            <a:ext cx="1463040" cy="81781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AAEC784-9133-5814-7AB3-2CD923B8AC84}"/>
              </a:ext>
            </a:extLst>
          </p:cNvPr>
          <p:cNvCxnSpPr>
            <a:cxnSpLocks/>
          </p:cNvCxnSpPr>
          <p:nvPr/>
        </p:nvCxnSpPr>
        <p:spPr>
          <a:xfrm>
            <a:off x="3521393" y="1147572"/>
            <a:ext cx="365760" cy="1916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3A0C6A5-3D68-006D-1FBB-BED7F30D822B}"/>
              </a:ext>
            </a:extLst>
          </p:cNvPr>
          <p:cNvCxnSpPr>
            <a:cxnSpLocks/>
          </p:cNvCxnSpPr>
          <p:nvPr/>
        </p:nvCxnSpPr>
        <p:spPr>
          <a:xfrm>
            <a:off x="3521393" y="1251389"/>
            <a:ext cx="365760" cy="1916"/>
          </a:xfrm>
          <a:prstGeom prst="line">
            <a:avLst/>
          </a:prstGeom>
          <a:ln w="6350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8B0BB4AF-2AC5-CC1F-49D8-ADA79F2318BB}"/>
              </a:ext>
            </a:extLst>
          </p:cNvPr>
          <p:cNvSpPr txBox="1"/>
          <p:nvPr/>
        </p:nvSpPr>
        <p:spPr>
          <a:xfrm>
            <a:off x="3840481" y="974390"/>
            <a:ext cx="412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503A38F-956F-84E4-5269-298928F12F73}"/>
              </a:ext>
            </a:extLst>
          </p:cNvPr>
          <p:cNvSpPr txBox="1"/>
          <p:nvPr/>
        </p:nvSpPr>
        <p:spPr>
          <a:xfrm>
            <a:off x="3840480" y="1097280"/>
            <a:ext cx="412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1%</a:t>
            </a:r>
          </a:p>
        </p:txBody>
      </p:sp>
    </p:spTree>
    <p:extLst>
      <p:ext uri="{BB962C8B-B14F-4D97-AF65-F5344CB8AC3E}">
        <p14:creationId xmlns:p14="http://schemas.microsoft.com/office/powerpoint/2010/main" val="2382927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CB6821E-90EF-E3C2-5211-1C917A54B1C6}"/>
              </a:ext>
            </a:extLst>
          </p:cNvPr>
          <p:cNvSpPr/>
          <p:nvPr/>
        </p:nvSpPr>
        <p:spPr>
          <a:xfrm>
            <a:off x="2834640" y="1097280"/>
            <a:ext cx="640080" cy="1828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3%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23749B-F5AD-98DB-4CE0-6952E5A63AD2}"/>
              </a:ext>
            </a:extLst>
          </p:cNvPr>
          <p:cNvSpPr/>
          <p:nvPr/>
        </p:nvSpPr>
        <p:spPr>
          <a:xfrm>
            <a:off x="2834640" y="1938528"/>
            <a:ext cx="640080" cy="366674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67%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9C1D48-F7A0-CB2C-E8C3-F1BB7888C2D9}"/>
              </a:ext>
            </a:extLst>
          </p:cNvPr>
          <p:cNvSpPr/>
          <p:nvPr/>
        </p:nvSpPr>
        <p:spPr>
          <a:xfrm>
            <a:off x="2834640" y="6355080"/>
            <a:ext cx="64008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4%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22FF07-CF37-B14B-E691-D49804AB3BFC}"/>
              </a:ext>
            </a:extLst>
          </p:cNvPr>
          <p:cNvSpPr/>
          <p:nvPr/>
        </p:nvSpPr>
        <p:spPr>
          <a:xfrm>
            <a:off x="731520" y="1097280"/>
            <a:ext cx="64008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Oct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BB59E9-D03B-7D6B-DF3A-09CF6F9FAA97}"/>
              </a:ext>
            </a:extLst>
          </p:cNvPr>
          <p:cNvSpPr/>
          <p:nvPr/>
        </p:nvSpPr>
        <p:spPr>
          <a:xfrm>
            <a:off x="731520" y="1554480"/>
            <a:ext cx="640080" cy="457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Nov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5356C5-0DFB-34F4-C75D-6B57CD01CEEA}"/>
              </a:ext>
            </a:extLst>
          </p:cNvPr>
          <p:cNvSpPr/>
          <p:nvPr/>
        </p:nvSpPr>
        <p:spPr>
          <a:xfrm>
            <a:off x="731520" y="2011680"/>
            <a:ext cx="640080" cy="457200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742A4B-5EAB-0630-6FFA-3067DBD2463F}"/>
              </a:ext>
            </a:extLst>
          </p:cNvPr>
          <p:cNvSpPr/>
          <p:nvPr/>
        </p:nvSpPr>
        <p:spPr>
          <a:xfrm>
            <a:off x="731520" y="2468880"/>
            <a:ext cx="64008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Jan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40EC6-CDB8-59B5-3EBC-83901ACF4426}"/>
              </a:ext>
            </a:extLst>
          </p:cNvPr>
          <p:cNvSpPr/>
          <p:nvPr/>
        </p:nvSpPr>
        <p:spPr>
          <a:xfrm>
            <a:off x="731520" y="2926080"/>
            <a:ext cx="64008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Feb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459F7B-E66E-E037-1CAD-09FEDBF9B6AB}"/>
              </a:ext>
            </a:extLst>
          </p:cNvPr>
          <p:cNvSpPr/>
          <p:nvPr/>
        </p:nvSpPr>
        <p:spPr>
          <a:xfrm>
            <a:off x="731520" y="3383280"/>
            <a:ext cx="64008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Mar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3C57BC-8328-11BE-0A71-BEA622B73278}"/>
              </a:ext>
            </a:extLst>
          </p:cNvPr>
          <p:cNvSpPr/>
          <p:nvPr/>
        </p:nvSpPr>
        <p:spPr>
          <a:xfrm>
            <a:off x="731520" y="38404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Apr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4BD2E1-4866-9726-4C85-F76A9F1340A9}"/>
              </a:ext>
            </a:extLst>
          </p:cNvPr>
          <p:cNvSpPr/>
          <p:nvPr/>
        </p:nvSpPr>
        <p:spPr>
          <a:xfrm>
            <a:off x="731520" y="4297680"/>
            <a:ext cx="640080" cy="45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May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E967EA-627B-9C74-567A-2CC0D953360F}"/>
              </a:ext>
            </a:extLst>
          </p:cNvPr>
          <p:cNvSpPr/>
          <p:nvPr/>
        </p:nvSpPr>
        <p:spPr>
          <a:xfrm>
            <a:off x="731520" y="47548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Jun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FC04DA-C6F4-2891-1F62-EE6F47E708E0}"/>
              </a:ext>
            </a:extLst>
          </p:cNvPr>
          <p:cNvSpPr/>
          <p:nvPr/>
        </p:nvSpPr>
        <p:spPr>
          <a:xfrm>
            <a:off x="731520" y="52120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Jul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C41D0A-8F2C-8279-2FA3-AED183F8546A}"/>
              </a:ext>
            </a:extLst>
          </p:cNvPr>
          <p:cNvSpPr/>
          <p:nvPr/>
        </p:nvSpPr>
        <p:spPr>
          <a:xfrm>
            <a:off x="731520" y="56692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Aug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207108-853F-F643-B6BE-98F2ECB06083}"/>
              </a:ext>
            </a:extLst>
          </p:cNvPr>
          <p:cNvSpPr/>
          <p:nvPr/>
        </p:nvSpPr>
        <p:spPr>
          <a:xfrm>
            <a:off x="731520" y="61264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Sep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BDC2C67-DA3B-21AD-C033-DD79A71C364B}"/>
              </a:ext>
            </a:extLst>
          </p:cNvPr>
          <p:cNvCxnSpPr>
            <a:cxnSpLocks/>
          </p:cNvCxnSpPr>
          <p:nvPr/>
        </p:nvCxnSpPr>
        <p:spPr>
          <a:xfrm>
            <a:off x="1371600" y="6583680"/>
            <a:ext cx="1463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334ADC0-62F5-D2FA-43C1-5EA87919B101}"/>
              </a:ext>
            </a:extLst>
          </p:cNvPr>
          <p:cNvCxnSpPr>
            <a:cxnSpLocks/>
          </p:cNvCxnSpPr>
          <p:nvPr/>
        </p:nvCxnSpPr>
        <p:spPr>
          <a:xfrm>
            <a:off x="1371600" y="1097280"/>
            <a:ext cx="14630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575153B-A163-0422-84C3-31B922C91697}"/>
              </a:ext>
            </a:extLst>
          </p:cNvPr>
          <p:cNvCxnSpPr>
            <a:cxnSpLocks/>
          </p:cNvCxnSpPr>
          <p:nvPr/>
        </p:nvCxnSpPr>
        <p:spPr>
          <a:xfrm>
            <a:off x="1371600" y="3840478"/>
            <a:ext cx="1463040" cy="177584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452E59B-A48C-2CB9-7E5E-0523C2E067BF}"/>
              </a:ext>
            </a:extLst>
          </p:cNvPr>
          <p:cNvSpPr txBox="1"/>
          <p:nvPr/>
        </p:nvSpPr>
        <p:spPr>
          <a:xfrm>
            <a:off x="2605088" y="585216"/>
            <a:ext cx="1099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% of Annual Discharge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5241EE-60AF-7A1A-19A2-96CFA049D1B0}"/>
              </a:ext>
            </a:extLst>
          </p:cNvPr>
          <p:cNvSpPr txBox="1"/>
          <p:nvPr/>
        </p:nvSpPr>
        <p:spPr>
          <a:xfrm>
            <a:off x="501967" y="676448"/>
            <a:ext cx="1099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Month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96F650-D3C0-9837-5895-610F917E12A8}"/>
              </a:ext>
            </a:extLst>
          </p:cNvPr>
          <p:cNvSpPr txBox="1"/>
          <p:nvPr/>
        </p:nvSpPr>
        <p:spPr>
          <a:xfrm>
            <a:off x="1417320" y="303949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1997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866DB8-DED0-0868-E4E7-BA63A746235E}"/>
              </a:ext>
            </a:extLst>
          </p:cNvPr>
          <p:cNvSpPr txBox="1"/>
          <p:nvPr/>
        </p:nvSpPr>
        <p:spPr>
          <a:xfrm>
            <a:off x="3792856" y="168616"/>
            <a:ext cx="2835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1997 Split December, then April and May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DC3B11-0239-C8D5-CA3E-0D931457F4D8}"/>
              </a:ext>
            </a:extLst>
          </p:cNvPr>
          <p:cNvSpPr/>
          <p:nvPr/>
        </p:nvSpPr>
        <p:spPr>
          <a:xfrm>
            <a:off x="2834640" y="1280160"/>
            <a:ext cx="640080" cy="658368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12%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1C00E1-0CA5-F2B3-6102-1449D5D22A1E}"/>
              </a:ext>
            </a:extLst>
          </p:cNvPr>
          <p:cNvSpPr/>
          <p:nvPr/>
        </p:nvSpPr>
        <p:spPr>
          <a:xfrm>
            <a:off x="2834640" y="5605272"/>
            <a:ext cx="640080" cy="4754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9%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3B7699-C798-A0C1-7DF4-81B29A763EC5}"/>
              </a:ext>
            </a:extLst>
          </p:cNvPr>
          <p:cNvSpPr/>
          <p:nvPr/>
        </p:nvSpPr>
        <p:spPr>
          <a:xfrm>
            <a:off x="2834640" y="6080760"/>
            <a:ext cx="640080" cy="2743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5%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2D14FA0-D6E7-1127-0C12-4081E1A71BC5}"/>
              </a:ext>
            </a:extLst>
          </p:cNvPr>
          <p:cNvCxnSpPr>
            <a:cxnSpLocks/>
          </p:cNvCxnSpPr>
          <p:nvPr/>
        </p:nvCxnSpPr>
        <p:spPr>
          <a:xfrm>
            <a:off x="1371600" y="4297678"/>
            <a:ext cx="1463040" cy="179032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D7392B5-5202-C352-3D12-F941514D764F}"/>
              </a:ext>
            </a:extLst>
          </p:cNvPr>
          <p:cNvCxnSpPr>
            <a:cxnSpLocks/>
          </p:cNvCxnSpPr>
          <p:nvPr/>
        </p:nvCxnSpPr>
        <p:spPr>
          <a:xfrm>
            <a:off x="1371600" y="4754878"/>
            <a:ext cx="1463040" cy="160744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7EFD66C-23E6-179E-C4D8-F2BDE66CC58E}"/>
              </a:ext>
            </a:extLst>
          </p:cNvPr>
          <p:cNvCxnSpPr>
            <a:cxnSpLocks/>
          </p:cNvCxnSpPr>
          <p:nvPr/>
        </p:nvCxnSpPr>
        <p:spPr>
          <a:xfrm flipV="1">
            <a:off x="1371600" y="1938528"/>
            <a:ext cx="1463040" cy="53035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0E68609-FEAD-8189-7939-05118A4C957F}"/>
              </a:ext>
            </a:extLst>
          </p:cNvPr>
          <p:cNvCxnSpPr>
            <a:cxnSpLocks/>
          </p:cNvCxnSpPr>
          <p:nvPr/>
        </p:nvCxnSpPr>
        <p:spPr>
          <a:xfrm flipV="1">
            <a:off x="1371600" y="1280160"/>
            <a:ext cx="1463040" cy="731519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55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CB6821E-90EF-E3C2-5211-1C917A54B1C6}"/>
              </a:ext>
            </a:extLst>
          </p:cNvPr>
          <p:cNvSpPr/>
          <p:nvPr/>
        </p:nvSpPr>
        <p:spPr>
          <a:xfrm>
            <a:off x="2834640" y="1097280"/>
            <a:ext cx="640080" cy="4206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8%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23749B-F5AD-98DB-4CE0-6952E5A63AD2}"/>
              </a:ext>
            </a:extLst>
          </p:cNvPr>
          <p:cNvSpPr/>
          <p:nvPr/>
        </p:nvSpPr>
        <p:spPr>
          <a:xfrm>
            <a:off x="2834640" y="1517904"/>
            <a:ext cx="640080" cy="46542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85%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9C1D48-F7A0-CB2C-E8C3-F1BB7888C2D9}"/>
              </a:ext>
            </a:extLst>
          </p:cNvPr>
          <p:cNvSpPr/>
          <p:nvPr/>
        </p:nvSpPr>
        <p:spPr>
          <a:xfrm>
            <a:off x="2834640" y="6172200"/>
            <a:ext cx="640080" cy="4114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7%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22FF07-CF37-B14B-E691-D49804AB3BFC}"/>
              </a:ext>
            </a:extLst>
          </p:cNvPr>
          <p:cNvSpPr/>
          <p:nvPr/>
        </p:nvSpPr>
        <p:spPr>
          <a:xfrm>
            <a:off x="731520" y="10972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Oct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BB59E9-D03B-7D6B-DF3A-09CF6F9FAA97}"/>
              </a:ext>
            </a:extLst>
          </p:cNvPr>
          <p:cNvSpPr/>
          <p:nvPr/>
        </p:nvSpPr>
        <p:spPr>
          <a:xfrm>
            <a:off x="731520" y="15544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Nov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5356C5-0DFB-34F4-C75D-6B57CD01CEEA}"/>
              </a:ext>
            </a:extLst>
          </p:cNvPr>
          <p:cNvSpPr/>
          <p:nvPr/>
        </p:nvSpPr>
        <p:spPr>
          <a:xfrm>
            <a:off x="731520" y="20116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Dec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742A4B-5EAB-0630-6FFA-3067DBD2463F}"/>
              </a:ext>
            </a:extLst>
          </p:cNvPr>
          <p:cNvSpPr/>
          <p:nvPr/>
        </p:nvSpPr>
        <p:spPr>
          <a:xfrm>
            <a:off x="731520" y="24688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Jan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40EC6-CDB8-59B5-3EBC-83901ACF4426}"/>
              </a:ext>
            </a:extLst>
          </p:cNvPr>
          <p:cNvSpPr/>
          <p:nvPr/>
        </p:nvSpPr>
        <p:spPr>
          <a:xfrm>
            <a:off x="731520" y="29260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Feb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459F7B-E66E-E037-1CAD-09FEDBF9B6AB}"/>
              </a:ext>
            </a:extLst>
          </p:cNvPr>
          <p:cNvSpPr/>
          <p:nvPr/>
        </p:nvSpPr>
        <p:spPr>
          <a:xfrm>
            <a:off x="731520" y="33832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Mar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3C57BC-8328-11BE-0A71-BEA622B73278}"/>
              </a:ext>
            </a:extLst>
          </p:cNvPr>
          <p:cNvSpPr/>
          <p:nvPr/>
        </p:nvSpPr>
        <p:spPr>
          <a:xfrm>
            <a:off x="731520" y="38404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Apr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4BD2E1-4866-9726-4C85-F76A9F1340A9}"/>
              </a:ext>
            </a:extLst>
          </p:cNvPr>
          <p:cNvSpPr/>
          <p:nvPr/>
        </p:nvSpPr>
        <p:spPr>
          <a:xfrm>
            <a:off x="731520" y="42976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May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E967EA-627B-9C74-567A-2CC0D953360F}"/>
              </a:ext>
            </a:extLst>
          </p:cNvPr>
          <p:cNvSpPr/>
          <p:nvPr/>
        </p:nvSpPr>
        <p:spPr>
          <a:xfrm>
            <a:off x="731520" y="47548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Jun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FC04DA-C6F4-2891-1F62-EE6F47E708E0}"/>
              </a:ext>
            </a:extLst>
          </p:cNvPr>
          <p:cNvSpPr/>
          <p:nvPr/>
        </p:nvSpPr>
        <p:spPr>
          <a:xfrm>
            <a:off x="731520" y="52120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Jul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C41D0A-8F2C-8279-2FA3-AED183F8546A}"/>
              </a:ext>
            </a:extLst>
          </p:cNvPr>
          <p:cNvSpPr/>
          <p:nvPr/>
        </p:nvSpPr>
        <p:spPr>
          <a:xfrm>
            <a:off x="731520" y="56692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Aug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207108-853F-F643-B6BE-98F2ECB06083}"/>
              </a:ext>
            </a:extLst>
          </p:cNvPr>
          <p:cNvSpPr/>
          <p:nvPr/>
        </p:nvSpPr>
        <p:spPr>
          <a:xfrm>
            <a:off x="731520" y="61264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Sep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BDC2C67-DA3B-21AD-C033-DD79A71C364B}"/>
              </a:ext>
            </a:extLst>
          </p:cNvPr>
          <p:cNvCxnSpPr>
            <a:cxnSpLocks/>
          </p:cNvCxnSpPr>
          <p:nvPr/>
        </p:nvCxnSpPr>
        <p:spPr>
          <a:xfrm>
            <a:off x="1371600" y="6583680"/>
            <a:ext cx="1463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334ADC0-62F5-D2FA-43C1-5EA87919B101}"/>
              </a:ext>
            </a:extLst>
          </p:cNvPr>
          <p:cNvCxnSpPr>
            <a:cxnSpLocks/>
          </p:cNvCxnSpPr>
          <p:nvPr/>
        </p:nvCxnSpPr>
        <p:spPr>
          <a:xfrm>
            <a:off x="1371600" y="1097280"/>
            <a:ext cx="14630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08DBEA2-0311-40A1-244D-E9856D0EED2A}"/>
              </a:ext>
            </a:extLst>
          </p:cNvPr>
          <p:cNvCxnSpPr>
            <a:cxnSpLocks/>
          </p:cNvCxnSpPr>
          <p:nvPr/>
        </p:nvCxnSpPr>
        <p:spPr>
          <a:xfrm flipV="1">
            <a:off x="1371600" y="1517904"/>
            <a:ext cx="1463040" cy="1408176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575153B-A163-0422-84C3-31B922C91697}"/>
              </a:ext>
            </a:extLst>
          </p:cNvPr>
          <p:cNvCxnSpPr>
            <a:cxnSpLocks/>
          </p:cNvCxnSpPr>
          <p:nvPr/>
        </p:nvCxnSpPr>
        <p:spPr>
          <a:xfrm>
            <a:off x="1371600" y="4297680"/>
            <a:ext cx="1463040" cy="187452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452E59B-A48C-2CB9-7E5E-0523C2E067BF}"/>
              </a:ext>
            </a:extLst>
          </p:cNvPr>
          <p:cNvSpPr txBox="1"/>
          <p:nvPr/>
        </p:nvSpPr>
        <p:spPr>
          <a:xfrm>
            <a:off x="2605088" y="585216"/>
            <a:ext cx="1099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% of Annual Discharge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5241EE-60AF-7A1A-19A2-96CFA049D1B0}"/>
              </a:ext>
            </a:extLst>
          </p:cNvPr>
          <p:cNvSpPr txBox="1"/>
          <p:nvPr/>
        </p:nvSpPr>
        <p:spPr>
          <a:xfrm>
            <a:off x="501967" y="676448"/>
            <a:ext cx="1099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Month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96F650-D3C0-9837-5895-610F917E12A8}"/>
              </a:ext>
            </a:extLst>
          </p:cNvPr>
          <p:cNvSpPr txBox="1"/>
          <p:nvPr/>
        </p:nvSpPr>
        <p:spPr>
          <a:xfrm>
            <a:off x="1417320" y="303949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2017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3898EE-2BA8-F110-A105-27816322929A}"/>
              </a:ext>
            </a:extLst>
          </p:cNvPr>
          <p:cNvSpPr txBox="1"/>
          <p:nvPr/>
        </p:nvSpPr>
        <p:spPr>
          <a:xfrm>
            <a:off x="3879533" y="1185148"/>
            <a:ext cx="2835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2017 Three Highest Months</a:t>
            </a:r>
          </a:p>
        </p:txBody>
      </p:sp>
    </p:spTree>
    <p:extLst>
      <p:ext uri="{BB962C8B-B14F-4D97-AF65-F5344CB8AC3E}">
        <p14:creationId xmlns:p14="http://schemas.microsoft.com/office/powerpoint/2010/main" val="1364504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CB6821E-90EF-E3C2-5211-1C917A54B1C6}"/>
              </a:ext>
            </a:extLst>
          </p:cNvPr>
          <p:cNvSpPr/>
          <p:nvPr/>
        </p:nvSpPr>
        <p:spPr>
          <a:xfrm>
            <a:off x="2834640" y="1097280"/>
            <a:ext cx="640080" cy="1828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3%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23749B-F5AD-98DB-4CE0-6952E5A63AD2}"/>
              </a:ext>
            </a:extLst>
          </p:cNvPr>
          <p:cNvSpPr/>
          <p:nvPr/>
        </p:nvSpPr>
        <p:spPr>
          <a:xfrm>
            <a:off x="2834640" y="1280160"/>
            <a:ext cx="640080" cy="50749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93%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9C1D48-F7A0-CB2C-E8C3-F1BB7888C2D9}"/>
              </a:ext>
            </a:extLst>
          </p:cNvPr>
          <p:cNvSpPr/>
          <p:nvPr/>
        </p:nvSpPr>
        <p:spPr>
          <a:xfrm>
            <a:off x="2834640" y="6355080"/>
            <a:ext cx="640080" cy="228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4%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22FF07-CF37-B14B-E691-D49804AB3BFC}"/>
              </a:ext>
            </a:extLst>
          </p:cNvPr>
          <p:cNvSpPr/>
          <p:nvPr/>
        </p:nvSpPr>
        <p:spPr>
          <a:xfrm>
            <a:off x="731520" y="10972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Oct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BB59E9-D03B-7D6B-DF3A-09CF6F9FAA97}"/>
              </a:ext>
            </a:extLst>
          </p:cNvPr>
          <p:cNvSpPr/>
          <p:nvPr/>
        </p:nvSpPr>
        <p:spPr>
          <a:xfrm>
            <a:off x="731520" y="15544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Nov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5356C5-0DFB-34F4-C75D-6B57CD01CEEA}"/>
              </a:ext>
            </a:extLst>
          </p:cNvPr>
          <p:cNvSpPr/>
          <p:nvPr/>
        </p:nvSpPr>
        <p:spPr>
          <a:xfrm>
            <a:off x="731520" y="20116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Dec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742A4B-5EAB-0630-6FFA-3067DBD2463F}"/>
              </a:ext>
            </a:extLst>
          </p:cNvPr>
          <p:cNvSpPr/>
          <p:nvPr/>
        </p:nvSpPr>
        <p:spPr>
          <a:xfrm>
            <a:off x="731520" y="24688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Jan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40EC6-CDB8-59B5-3EBC-83901ACF4426}"/>
              </a:ext>
            </a:extLst>
          </p:cNvPr>
          <p:cNvSpPr/>
          <p:nvPr/>
        </p:nvSpPr>
        <p:spPr>
          <a:xfrm>
            <a:off x="731520" y="29260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Feb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459F7B-E66E-E037-1CAD-09FEDBF9B6AB}"/>
              </a:ext>
            </a:extLst>
          </p:cNvPr>
          <p:cNvSpPr/>
          <p:nvPr/>
        </p:nvSpPr>
        <p:spPr>
          <a:xfrm>
            <a:off x="731520" y="33832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Mar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3C57BC-8328-11BE-0A71-BEA622B73278}"/>
              </a:ext>
            </a:extLst>
          </p:cNvPr>
          <p:cNvSpPr/>
          <p:nvPr/>
        </p:nvSpPr>
        <p:spPr>
          <a:xfrm>
            <a:off x="731520" y="38404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Apr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4BD2E1-4866-9726-4C85-F76A9F1340A9}"/>
              </a:ext>
            </a:extLst>
          </p:cNvPr>
          <p:cNvSpPr/>
          <p:nvPr/>
        </p:nvSpPr>
        <p:spPr>
          <a:xfrm>
            <a:off x="731520" y="42976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May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E967EA-627B-9C74-567A-2CC0D953360F}"/>
              </a:ext>
            </a:extLst>
          </p:cNvPr>
          <p:cNvSpPr/>
          <p:nvPr/>
        </p:nvSpPr>
        <p:spPr>
          <a:xfrm>
            <a:off x="731520" y="47548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Jun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FC04DA-C6F4-2891-1F62-EE6F47E708E0}"/>
              </a:ext>
            </a:extLst>
          </p:cNvPr>
          <p:cNvSpPr/>
          <p:nvPr/>
        </p:nvSpPr>
        <p:spPr>
          <a:xfrm>
            <a:off x="731520" y="52120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Jul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C41D0A-8F2C-8279-2FA3-AED183F8546A}"/>
              </a:ext>
            </a:extLst>
          </p:cNvPr>
          <p:cNvSpPr/>
          <p:nvPr/>
        </p:nvSpPr>
        <p:spPr>
          <a:xfrm>
            <a:off x="731520" y="56692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Aug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207108-853F-F643-B6BE-98F2ECB06083}"/>
              </a:ext>
            </a:extLst>
          </p:cNvPr>
          <p:cNvSpPr/>
          <p:nvPr/>
        </p:nvSpPr>
        <p:spPr>
          <a:xfrm>
            <a:off x="731520" y="61264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Sep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BDC2C67-DA3B-21AD-C033-DD79A71C364B}"/>
              </a:ext>
            </a:extLst>
          </p:cNvPr>
          <p:cNvCxnSpPr>
            <a:cxnSpLocks/>
          </p:cNvCxnSpPr>
          <p:nvPr/>
        </p:nvCxnSpPr>
        <p:spPr>
          <a:xfrm>
            <a:off x="1371600" y="6583680"/>
            <a:ext cx="1463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334ADC0-62F5-D2FA-43C1-5EA87919B101}"/>
              </a:ext>
            </a:extLst>
          </p:cNvPr>
          <p:cNvCxnSpPr>
            <a:cxnSpLocks/>
          </p:cNvCxnSpPr>
          <p:nvPr/>
        </p:nvCxnSpPr>
        <p:spPr>
          <a:xfrm>
            <a:off x="1371600" y="1097280"/>
            <a:ext cx="14630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08DBEA2-0311-40A1-244D-E9856D0EED2A}"/>
              </a:ext>
            </a:extLst>
          </p:cNvPr>
          <p:cNvCxnSpPr>
            <a:cxnSpLocks/>
          </p:cNvCxnSpPr>
          <p:nvPr/>
        </p:nvCxnSpPr>
        <p:spPr>
          <a:xfrm flipV="1">
            <a:off x="1371600" y="1278546"/>
            <a:ext cx="1463040" cy="73313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575153B-A163-0422-84C3-31B922C91697}"/>
              </a:ext>
            </a:extLst>
          </p:cNvPr>
          <p:cNvCxnSpPr>
            <a:cxnSpLocks/>
          </p:cNvCxnSpPr>
          <p:nvPr/>
        </p:nvCxnSpPr>
        <p:spPr>
          <a:xfrm>
            <a:off x="1371600" y="4754879"/>
            <a:ext cx="1463040" cy="16002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452E59B-A48C-2CB9-7E5E-0523C2E067BF}"/>
              </a:ext>
            </a:extLst>
          </p:cNvPr>
          <p:cNvSpPr txBox="1"/>
          <p:nvPr/>
        </p:nvSpPr>
        <p:spPr>
          <a:xfrm>
            <a:off x="2605088" y="585216"/>
            <a:ext cx="1099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% of Annual Discharge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5241EE-60AF-7A1A-19A2-96CFA049D1B0}"/>
              </a:ext>
            </a:extLst>
          </p:cNvPr>
          <p:cNvSpPr txBox="1"/>
          <p:nvPr/>
        </p:nvSpPr>
        <p:spPr>
          <a:xfrm>
            <a:off x="501967" y="676448"/>
            <a:ext cx="1099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Month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96F650-D3C0-9837-5895-610F917E12A8}"/>
              </a:ext>
            </a:extLst>
          </p:cNvPr>
          <p:cNvSpPr txBox="1"/>
          <p:nvPr/>
        </p:nvSpPr>
        <p:spPr>
          <a:xfrm>
            <a:off x="1417320" y="303949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1997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866DB8-DED0-0868-E4E7-BA63A746235E}"/>
              </a:ext>
            </a:extLst>
          </p:cNvPr>
          <p:cNvSpPr txBox="1"/>
          <p:nvPr/>
        </p:nvSpPr>
        <p:spPr>
          <a:xfrm>
            <a:off x="3879533" y="1185148"/>
            <a:ext cx="28355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1997 Months w/ Over 10 mm of Discharge Grouped Together</a:t>
            </a:r>
          </a:p>
        </p:txBody>
      </p:sp>
    </p:spTree>
    <p:extLst>
      <p:ext uri="{BB962C8B-B14F-4D97-AF65-F5344CB8AC3E}">
        <p14:creationId xmlns:p14="http://schemas.microsoft.com/office/powerpoint/2010/main" val="2991502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CB6821E-90EF-E3C2-5211-1C917A54B1C6}"/>
              </a:ext>
            </a:extLst>
          </p:cNvPr>
          <p:cNvSpPr/>
          <p:nvPr/>
        </p:nvSpPr>
        <p:spPr>
          <a:xfrm>
            <a:off x="2834640" y="1097280"/>
            <a:ext cx="640080" cy="1828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3%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23749B-F5AD-98DB-4CE0-6952E5A63AD2}"/>
              </a:ext>
            </a:extLst>
          </p:cNvPr>
          <p:cNvSpPr/>
          <p:nvPr/>
        </p:nvSpPr>
        <p:spPr>
          <a:xfrm>
            <a:off x="2834640" y="1275482"/>
            <a:ext cx="640080" cy="51663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94%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9C1D48-F7A0-CB2C-E8C3-F1BB7888C2D9}"/>
              </a:ext>
            </a:extLst>
          </p:cNvPr>
          <p:cNvSpPr/>
          <p:nvPr/>
        </p:nvSpPr>
        <p:spPr>
          <a:xfrm>
            <a:off x="2834640" y="6437376"/>
            <a:ext cx="640080" cy="1371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3%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22FF07-CF37-B14B-E691-D49804AB3BFC}"/>
              </a:ext>
            </a:extLst>
          </p:cNvPr>
          <p:cNvSpPr/>
          <p:nvPr/>
        </p:nvSpPr>
        <p:spPr>
          <a:xfrm>
            <a:off x="731520" y="10972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Oct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BB59E9-D03B-7D6B-DF3A-09CF6F9FAA97}"/>
              </a:ext>
            </a:extLst>
          </p:cNvPr>
          <p:cNvSpPr/>
          <p:nvPr/>
        </p:nvSpPr>
        <p:spPr>
          <a:xfrm>
            <a:off x="731520" y="15544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Nov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5356C5-0DFB-34F4-C75D-6B57CD01CEEA}"/>
              </a:ext>
            </a:extLst>
          </p:cNvPr>
          <p:cNvSpPr/>
          <p:nvPr/>
        </p:nvSpPr>
        <p:spPr>
          <a:xfrm>
            <a:off x="731520" y="20116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Dec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742A4B-5EAB-0630-6FFA-3067DBD2463F}"/>
              </a:ext>
            </a:extLst>
          </p:cNvPr>
          <p:cNvSpPr/>
          <p:nvPr/>
        </p:nvSpPr>
        <p:spPr>
          <a:xfrm>
            <a:off x="731520" y="24688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Jan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40EC6-CDB8-59B5-3EBC-83901ACF4426}"/>
              </a:ext>
            </a:extLst>
          </p:cNvPr>
          <p:cNvSpPr/>
          <p:nvPr/>
        </p:nvSpPr>
        <p:spPr>
          <a:xfrm>
            <a:off x="731520" y="29260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Feb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459F7B-E66E-E037-1CAD-09FEDBF9B6AB}"/>
              </a:ext>
            </a:extLst>
          </p:cNvPr>
          <p:cNvSpPr/>
          <p:nvPr/>
        </p:nvSpPr>
        <p:spPr>
          <a:xfrm>
            <a:off x="731520" y="33832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Mar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3C57BC-8328-11BE-0A71-BEA622B73278}"/>
              </a:ext>
            </a:extLst>
          </p:cNvPr>
          <p:cNvSpPr/>
          <p:nvPr/>
        </p:nvSpPr>
        <p:spPr>
          <a:xfrm>
            <a:off x="731520" y="38404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Apr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4BD2E1-4866-9726-4C85-F76A9F1340A9}"/>
              </a:ext>
            </a:extLst>
          </p:cNvPr>
          <p:cNvSpPr/>
          <p:nvPr/>
        </p:nvSpPr>
        <p:spPr>
          <a:xfrm>
            <a:off x="731520" y="42976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May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E967EA-627B-9C74-567A-2CC0D953360F}"/>
              </a:ext>
            </a:extLst>
          </p:cNvPr>
          <p:cNvSpPr/>
          <p:nvPr/>
        </p:nvSpPr>
        <p:spPr>
          <a:xfrm>
            <a:off x="731520" y="47548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Jun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FC04DA-C6F4-2891-1F62-EE6F47E708E0}"/>
              </a:ext>
            </a:extLst>
          </p:cNvPr>
          <p:cNvSpPr/>
          <p:nvPr/>
        </p:nvSpPr>
        <p:spPr>
          <a:xfrm>
            <a:off x="731520" y="52120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Jul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C41D0A-8F2C-8279-2FA3-AED183F8546A}"/>
              </a:ext>
            </a:extLst>
          </p:cNvPr>
          <p:cNvSpPr/>
          <p:nvPr/>
        </p:nvSpPr>
        <p:spPr>
          <a:xfrm>
            <a:off x="731520" y="56692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Aug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207108-853F-F643-B6BE-98F2ECB06083}"/>
              </a:ext>
            </a:extLst>
          </p:cNvPr>
          <p:cNvSpPr/>
          <p:nvPr/>
        </p:nvSpPr>
        <p:spPr>
          <a:xfrm>
            <a:off x="731520" y="6126480"/>
            <a:ext cx="640080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Sep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BDC2C67-DA3B-21AD-C033-DD79A71C364B}"/>
              </a:ext>
            </a:extLst>
          </p:cNvPr>
          <p:cNvCxnSpPr>
            <a:cxnSpLocks/>
            <a:endCxn id="9" idx="2"/>
          </p:cNvCxnSpPr>
          <p:nvPr/>
        </p:nvCxnSpPr>
        <p:spPr>
          <a:xfrm flipV="1">
            <a:off x="1371600" y="6574536"/>
            <a:ext cx="1783080" cy="91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334ADC0-62F5-D2FA-43C1-5EA87919B101}"/>
              </a:ext>
            </a:extLst>
          </p:cNvPr>
          <p:cNvCxnSpPr>
            <a:cxnSpLocks/>
          </p:cNvCxnSpPr>
          <p:nvPr/>
        </p:nvCxnSpPr>
        <p:spPr>
          <a:xfrm>
            <a:off x="1371600" y="1097280"/>
            <a:ext cx="14630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08DBEA2-0311-40A1-244D-E9856D0EED2A}"/>
              </a:ext>
            </a:extLst>
          </p:cNvPr>
          <p:cNvCxnSpPr>
            <a:cxnSpLocks/>
          </p:cNvCxnSpPr>
          <p:nvPr/>
        </p:nvCxnSpPr>
        <p:spPr>
          <a:xfrm flipV="1">
            <a:off x="1371600" y="1278546"/>
            <a:ext cx="1463040" cy="119033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575153B-A163-0422-84C3-31B922C91697}"/>
              </a:ext>
            </a:extLst>
          </p:cNvPr>
          <p:cNvCxnSpPr>
            <a:cxnSpLocks/>
          </p:cNvCxnSpPr>
          <p:nvPr/>
        </p:nvCxnSpPr>
        <p:spPr>
          <a:xfrm>
            <a:off x="1371600" y="4754878"/>
            <a:ext cx="1463040" cy="168249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452E59B-A48C-2CB9-7E5E-0523C2E067BF}"/>
              </a:ext>
            </a:extLst>
          </p:cNvPr>
          <p:cNvSpPr txBox="1"/>
          <p:nvPr/>
        </p:nvSpPr>
        <p:spPr>
          <a:xfrm>
            <a:off x="2605088" y="585216"/>
            <a:ext cx="1099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% of Annual Discharge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5241EE-60AF-7A1A-19A2-96CFA049D1B0}"/>
              </a:ext>
            </a:extLst>
          </p:cNvPr>
          <p:cNvSpPr txBox="1"/>
          <p:nvPr/>
        </p:nvSpPr>
        <p:spPr>
          <a:xfrm>
            <a:off x="501967" y="676448"/>
            <a:ext cx="1099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Month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96F650-D3C0-9837-5895-610F917E12A8}"/>
              </a:ext>
            </a:extLst>
          </p:cNvPr>
          <p:cNvSpPr txBox="1"/>
          <p:nvPr/>
        </p:nvSpPr>
        <p:spPr>
          <a:xfrm>
            <a:off x="1417320" y="303949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2017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866DB8-DED0-0868-E4E7-BA63A746235E}"/>
              </a:ext>
            </a:extLst>
          </p:cNvPr>
          <p:cNvSpPr txBox="1"/>
          <p:nvPr/>
        </p:nvSpPr>
        <p:spPr>
          <a:xfrm>
            <a:off x="3879533" y="1185148"/>
            <a:ext cx="28355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2017 Months w/ Over 10 mm of Discharge Grouped Together</a:t>
            </a:r>
          </a:p>
        </p:txBody>
      </p:sp>
    </p:spTree>
    <p:extLst>
      <p:ext uri="{BB962C8B-B14F-4D97-AF65-F5344CB8AC3E}">
        <p14:creationId xmlns:p14="http://schemas.microsoft.com/office/powerpoint/2010/main" val="3187768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CB6821E-90EF-E3C2-5211-1C917A54B1C6}"/>
              </a:ext>
            </a:extLst>
          </p:cNvPr>
          <p:cNvSpPr/>
          <p:nvPr/>
        </p:nvSpPr>
        <p:spPr>
          <a:xfrm>
            <a:off x="2834640" y="1097280"/>
            <a:ext cx="640080" cy="1828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3%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23749B-F5AD-98DB-4CE0-6952E5A63AD2}"/>
              </a:ext>
            </a:extLst>
          </p:cNvPr>
          <p:cNvSpPr/>
          <p:nvPr/>
        </p:nvSpPr>
        <p:spPr>
          <a:xfrm>
            <a:off x="2834640" y="1280160"/>
            <a:ext cx="640080" cy="65836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12%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22FF07-CF37-B14B-E691-D49804AB3BFC}"/>
              </a:ext>
            </a:extLst>
          </p:cNvPr>
          <p:cNvSpPr/>
          <p:nvPr/>
        </p:nvSpPr>
        <p:spPr>
          <a:xfrm>
            <a:off x="731520" y="10972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Oct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BB59E9-D03B-7D6B-DF3A-09CF6F9FAA97}"/>
              </a:ext>
            </a:extLst>
          </p:cNvPr>
          <p:cNvSpPr/>
          <p:nvPr/>
        </p:nvSpPr>
        <p:spPr>
          <a:xfrm>
            <a:off x="731520" y="15544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Nov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5356C5-0DFB-34F4-C75D-6B57CD01CEEA}"/>
              </a:ext>
            </a:extLst>
          </p:cNvPr>
          <p:cNvSpPr/>
          <p:nvPr/>
        </p:nvSpPr>
        <p:spPr>
          <a:xfrm>
            <a:off x="731520" y="2011680"/>
            <a:ext cx="64008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Dec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742A4B-5EAB-0630-6FFA-3067DBD2463F}"/>
              </a:ext>
            </a:extLst>
          </p:cNvPr>
          <p:cNvSpPr/>
          <p:nvPr/>
        </p:nvSpPr>
        <p:spPr>
          <a:xfrm>
            <a:off x="731520" y="2468880"/>
            <a:ext cx="640080" cy="4572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Jan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40EC6-CDB8-59B5-3EBC-83901ACF4426}"/>
              </a:ext>
            </a:extLst>
          </p:cNvPr>
          <p:cNvSpPr/>
          <p:nvPr/>
        </p:nvSpPr>
        <p:spPr>
          <a:xfrm>
            <a:off x="731520" y="2926080"/>
            <a:ext cx="64008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Feb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459F7B-E66E-E037-1CAD-09FEDBF9B6AB}"/>
              </a:ext>
            </a:extLst>
          </p:cNvPr>
          <p:cNvSpPr/>
          <p:nvPr/>
        </p:nvSpPr>
        <p:spPr>
          <a:xfrm>
            <a:off x="731520" y="3383280"/>
            <a:ext cx="640080" cy="45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Mar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3C57BC-8328-11BE-0A71-BEA622B73278}"/>
              </a:ext>
            </a:extLst>
          </p:cNvPr>
          <p:cNvSpPr/>
          <p:nvPr/>
        </p:nvSpPr>
        <p:spPr>
          <a:xfrm>
            <a:off x="731520" y="3840480"/>
            <a:ext cx="640080" cy="457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Apr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4BD2E1-4866-9726-4C85-F76A9F1340A9}"/>
              </a:ext>
            </a:extLst>
          </p:cNvPr>
          <p:cNvSpPr/>
          <p:nvPr/>
        </p:nvSpPr>
        <p:spPr>
          <a:xfrm>
            <a:off x="731520" y="4297680"/>
            <a:ext cx="640080" cy="457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May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E967EA-627B-9C74-567A-2CC0D953360F}"/>
              </a:ext>
            </a:extLst>
          </p:cNvPr>
          <p:cNvSpPr/>
          <p:nvPr/>
        </p:nvSpPr>
        <p:spPr>
          <a:xfrm>
            <a:off x="731520" y="4754880"/>
            <a:ext cx="640080" cy="457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Jun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FC04DA-C6F4-2891-1F62-EE6F47E708E0}"/>
              </a:ext>
            </a:extLst>
          </p:cNvPr>
          <p:cNvSpPr/>
          <p:nvPr/>
        </p:nvSpPr>
        <p:spPr>
          <a:xfrm>
            <a:off x="731520" y="5212080"/>
            <a:ext cx="640080" cy="457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Jul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C41D0A-8F2C-8279-2FA3-AED183F8546A}"/>
              </a:ext>
            </a:extLst>
          </p:cNvPr>
          <p:cNvSpPr/>
          <p:nvPr/>
        </p:nvSpPr>
        <p:spPr>
          <a:xfrm>
            <a:off x="731520" y="5669280"/>
            <a:ext cx="640080" cy="457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Aug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207108-853F-F643-B6BE-98F2ECB06083}"/>
              </a:ext>
            </a:extLst>
          </p:cNvPr>
          <p:cNvSpPr/>
          <p:nvPr/>
        </p:nvSpPr>
        <p:spPr>
          <a:xfrm>
            <a:off x="731520" y="6126480"/>
            <a:ext cx="640080" cy="457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Sep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BDC2C67-DA3B-21AD-C033-DD79A71C364B}"/>
              </a:ext>
            </a:extLst>
          </p:cNvPr>
          <p:cNvCxnSpPr>
            <a:cxnSpLocks/>
          </p:cNvCxnSpPr>
          <p:nvPr/>
        </p:nvCxnSpPr>
        <p:spPr>
          <a:xfrm>
            <a:off x="1371600" y="6583680"/>
            <a:ext cx="1463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334ADC0-62F5-D2FA-43C1-5EA87919B101}"/>
              </a:ext>
            </a:extLst>
          </p:cNvPr>
          <p:cNvCxnSpPr>
            <a:cxnSpLocks/>
          </p:cNvCxnSpPr>
          <p:nvPr/>
        </p:nvCxnSpPr>
        <p:spPr>
          <a:xfrm>
            <a:off x="1371600" y="1097280"/>
            <a:ext cx="14630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08DBEA2-0311-40A1-244D-E9856D0EED2A}"/>
              </a:ext>
            </a:extLst>
          </p:cNvPr>
          <p:cNvCxnSpPr>
            <a:cxnSpLocks/>
          </p:cNvCxnSpPr>
          <p:nvPr/>
        </p:nvCxnSpPr>
        <p:spPr>
          <a:xfrm flipV="1">
            <a:off x="1371600" y="1278546"/>
            <a:ext cx="1463040" cy="73313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452E59B-A48C-2CB9-7E5E-0523C2E067BF}"/>
              </a:ext>
            </a:extLst>
          </p:cNvPr>
          <p:cNvSpPr txBox="1"/>
          <p:nvPr/>
        </p:nvSpPr>
        <p:spPr>
          <a:xfrm>
            <a:off x="2605088" y="585216"/>
            <a:ext cx="1099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% of Annual Discharge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5241EE-60AF-7A1A-19A2-96CFA049D1B0}"/>
              </a:ext>
            </a:extLst>
          </p:cNvPr>
          <p:cNvSpPr txBox="1"/>
          <p:nvPr/>
        </p:nvSpPr>
        <p:spPr>
          <a:xfrm>
            <a:off x="501967" y="676448"/>
            <a:ext cx="1099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Month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96F650-D3C0-9837-5895-610F917E12A8}"/>
              </a:ext>
            </a:extLst>
          </p:cNvPr>
          <p:cNvSpPr txBox="1"/>
          <p:nvPr/>
        </p:nvSpPr>
        <p:spPr>
          <a:xfrm>
            <a:off x="1417320" y="303949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1997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866DB8-DED0-0868-E4E7-BA63A746235E}"/>
              </a:ext>
            </a:extLst>
          </p:cNvPr>
          <p:cNvSpPr txBox="1"/>
          <p:nvPr/>
        </p:nvSpPr>
        <p:spPr>
          <a:xfrm>
            <a:off x="3879533" y="1185148"/>
            <a:ext cx="28355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1997: All months with 10% or greater of the total discharge volume were seperated.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A507382-D2BF-6091-4836-1C06F92EECD2}"/>
              </a:ext>
            </a:extLst>
          </p:cNvPr>
          <p:cNvSpPr/>
          <p:nvPr/>
        </p:nvSpPr>
        <p:spPr>
          <a:xfrm>
            <a:off x="2834640" y="1938528"/>
            <a:ext cx="640080" cy="15544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28%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EB8C09-F306-FA68-C16E-5859D9DD297D}"/>
              </a:ext>
            </a:extLst>
          </p:cNvPr>
          <p:cNvSpPr/>
          <p:nvPr/>
        </p:nvSpPr>
        <p:spPr>
          <a:xfrm>
            <a:off x="2834640" y="3493008"/>
            <a:ext cx="640080" cy="9235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17%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AC1670-BD9F-BA32-868F-1411BB52215F}"/>
              </a:ext>
            </a:extLst>
          </p:cNvPr>
          <p:cNvSpPr/>
          <p:nvPr/>
        </p:nvSpPr>
        <p:spPr>
          <a:xfrm>
            <a:off x="2834640" y="4416552"/>
            <a:ext cx="640080" cy="11978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22%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7419E4-7B55-A498-E35C-900ACA976045}"/>
              </a:ext>
            </a:extLst>
          </p:cNvPr>
          <p:cNvSpPr/>
          <p:nvPr/>
        </p:nvSpPr>
        <p:spPr>
          <a:xfrm>
            <a:off x="2834640" y="5614416"/>
            <a:ext cx="640080" cy="97840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18%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7982688-01A2-1B51-3941-0B0C1EEE1DBA}"/>
              </a:ext>
            </a:extLst>
          </p:cNvPr>
          <p:cNvCxnSpPr>
            <a:cxnSpLocks/>
          </p:cNvCxnSpPr>
          <p:nvPr/>
        </p:nvCxnSpPr>
        <p:spPr>
          <a:xfrm flipV="1">
            <a:off x="1371600" y="1935152"/>
            <a:ext cx="1463040" cy="52619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221DE48-7500-9FA1-12A7-139AC02FD501}"/>
              </a:ext>
            </a:extLst>
          </p:cNvPr>
          <p:cNvCxnSpPr>
            <a:cxnSpLocks/>
          </p:cNvCxnSpPr>
          <p:nvPr/>
        </p:nvCxnSpPr>
        <p:spPr>
          <a:xfrm>
            <a:off x="1371600" y="2928366"/>
            <a:ext cx="1463040" cy="56801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5B1DAE7-6FC9-B88D-A2F4-86FBBA493400}"/>
              </a:ext>
            </a:extLst>
          </p:cNvPr>
          <p:cNvCxnSpPr>
            <a:cxnSpLocks/>
          </p:cNvCxnSpPr>
          <p:nvPr/>
        </p:nvCxnSpPr>
        <p:spPr>
          <a:xfrm>
            <a:off x="1371600" y="3384893"/>
            <a:ext cx="1463040" cy="103503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17A1D8E-C2A6-1687-CFF4-EEBF5D7605F1}"/>
              </a:ext>
            </a:extLst>
          </p:cNvPr>
          <p:cNvCxnSpPr>
            <a:cxnSpLocks/>
          </p:cNvCxnSpPr>
          <p:nvPr/>
        </p:nvCxnSpPr>
        <p:spPr>
          <a:xfrm>
            <a:off x="1371600" y="3832592"/>
            <a:ext cx="1463040" cy="177637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106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CB6821E-90EF-E3C2-5211-1C917A54B1C6}"/>
              </a:ext>
            </a:extLst>
          </p:cNvPr>
          <p:cNvSpPr/>
          <p:nvPr/>
        </p:nvSpPr>
        <p:spPr>
          <a:xfrm>
            <a:off x="2834640" y="1097280"/>
            <a:ext cx="640080" cy="4114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8%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22FF07-CF37-B14B-E691-D49804AB3BFC}"/>
              </a:ext>
            </a:extLst>
          </p:cNvPr>
          <p:cNvSpPr/>
          <p:nvPr/>
        </p:nvSpPr>
        <p:spPr>
          <a:xfrm>
            <a:off x="731520" y="10972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Oct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BB59E9-D03B-7D6B-DF3A-09CF6F9FAA97}"/>
              </a:ext>
            </a:extLst>
          </p:cNvPr>
          <p:cNvSpPr/>
          <p:nvPr/>
        </p:nvSpPr>
        <p:spPr>
          <a:xfrm>
            <a:off x="731520" y="15544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Nov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25356C5-0DFB-34F4-C75D-6B57CD01CEEA}"/>
              </a:ext>
            </a:extLst>
          </p:cNvPr>
          <p:cNvSpPr/>
          <p:nvPr/>
        </p:nvSpPr>
        <p:spPr>
          <a:xfrm>
            <a:off x="731520" y="20116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Dec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742A4B-5EAB-0630-6FFA-3067DBD2463F}"/>
              </a:ext>
            </a:extLst>
          </p:cNvPr>
          <p:cNvSpPr/>
          <p:nvPr/>
        </p:nvSpPr>
        <p:spPr>
          <a:xfrm>
            <a:off x="731520" y="2468880"/>
            <a:ext cx="640080" cy="457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Jan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A40EC6-CDB8-59B5-3EBC-83901ACF4426}"/>
              </a:ext>
            </a:extLst>
          </p:cNvPr>
          <p:cNvSpPr/>
          <p:nvPr/>
        </p:nvSpPr>
        <p:spPr>
          <a:xfrm>
            <a:off x="731520" y="2926080"/>
            <a:ext cx="640080" cy="4572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Feb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459F7B-E66E-E037-1CAD-09FEDBF9B6AB}"/>
              </a:ext>
            </a:extLst>
          </p:cNvPr>
          <p:cNvSpPr/>
          <p:nvPr/>
        </p:nvSpPr>
        <p:spPr>
          <a:xfrm>
            <a:off x="731520" y="3383280"/>
            <a:ext cx="640080" cy="4572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Mar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3C57BC-8328-11BE-0A71-BEA622B73278}"/>
              </a:ext>
            </a:extLst>
          </p:cNvPr>
          <p:cNvSpPr/>
          <p:nvPr/>
        </p:nvSpPr>
        <p:spPr>
          <a:xfrm>
            <a:off x="731520" y="3840480"/>
            <a:ext cx="640080" cy="45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Apr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4BD2E1-4866-9726-4C85-F76A9F1340A9}"/>
              </a:ext>
            </a:extLst>
          </p:cNvPr>
          <p:cNvSpPr/>
          <p:nvPr/>
        </p:nvSpPr>
        <p:spPr>
          <a:xfrm>
            <a:off x="731520" y="4297680"/>
            <a:ext cx="640080" cy="457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May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E967EA-627B-9C74-567A-2CC0D953360F}"/>
              </a:ext>
            </a:extLst>
          </p:cNvPr>
          <p:cNvSpPr/>
          <p:nvPr/>
        </p:nvSpPr>
        <p:spPr>
          <a:xfrm>
            <a:off x="731520" y="4754880"/>
            <a:ext cx="640080" cy="457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Jun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FC04DA-C6F4-2891-1F62-EE6F47E708E0}"/>
              </a:ext>
            </a:extLst>
          </p:cNvPr>
          <p:cNvSpPr/>
          <p:nvPr/>
        </p:nvSpPr>
        <p:spPr>
          <a:xfrm>
            <a:off x="731520" y="5212080"/>
            <a:ext cx="640080" cy="457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Jul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C41D0A-8F2C-8279-2FA3-AED183F8546A}"/>
              </a:ext>
            </a:extLst>
          </p:cNvPr>
          <p:cNvSpPr/>
          <p:nvPr/>
        </p:nvSpPr>
        <p:spPr>
          <a:xfrm>
            <a:off x="731520" y="5669280"/>
            <a:ext cx="640080" cy="457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Aug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207108-853F-F643-B6BE-98F2ECB06083}"/>
              </a:ext>
            </a:extLst>
          </p:cNvPr>
          <p:cNvSpPr/>
          <p:nvPr/>
        </p:nvSpPr>
        <p:spPr>
          <a:xfrm>
            <a:off x="731520" y="6126480"/>
            <a:ext cx="640080" cy="457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Sep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BDC2C67-DA3B-21AD-C033-DD79A71C364B}"/>
              </a:ext>
            </a:extLst>
          </p:cNvPr>
          <p:cNvCxnSpPr>
            <a:cxnSpLocks/>
          </p:cNvCxnSpPr>
          <p:nvPr/>
        </p:nvCxnSpPr>
        <p:spPr>
          <a:xfrm>
            <a:off x="1371600" y="6583680"/>
            <a:ext cx="1463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334ADC0-62F5-D2FA-43C1-5EA87919B101}"/>
              </a:ext>
            </a:extLst>
          </p:cNvPr>
          <p:cNvCxnSpPr>
            <a:cxnSpLocks/>
          </p:cNvCxnSpPr>
          <p:nvPr/>
        </p:nvCxnSpPr>
        <p:spPr>
          <a:xfrm>
            <a:off x="1371600" y="1097280"/>
            <a:ext cx="146304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452E59B-A48C-2CB9-7E5E-0523C2E067BF}"/>
              </a:ext>
            </a:extLst>
          </p:cNvPr>
          <p:cNvSpPr txBox="1"/>
          <p:nvPr/>
        </p:nvSpPr>
        <p:spPr>
          <a:xfrm>
            <a:off x="2605088" y="585216"/>
            <a:ext cx="1099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% of Annual Discharge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5241EE-60AF-7A1A-19A2-96CFA049D1B0}"/>
              </a:ext>
            </a:extLst>
          </p:cNvPr>
          <p:cNvSpPr txBox="1"/>
          <p:nvPr/>
        </p:nvSpPr>
        <p:spPr>
          <a:xfrm>
            <a:off x="501967" y="676448"/>
            <a:ext cx="1099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Month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196F650-D3C0-9837-5895-610F917E12A8}"/>
              </a:ext>
            </a:extLst>
          </p:cNvPr>
          <p:cNvSpPr txBox="1"/>
          <p:nvPr/>
        </p:nvSpPr>
        <p:spPr>
          <a:xfrm>
            <a:off x="1417320" y="303949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2017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4866DB8-DED0-0868-E4E7-BA63A746235E}"/>
              </a:ext>
            </a:extLst>
          </p:cNvPr>
          <p:cNvSpPr txBox="1"/>
          <p:nvPr/>
        </p:nvSpPr>
        <p:spPr>
          <a:xfrm>
            <a:off x="3879533" y="1185148"/>
            <a:ext cx="28355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2017: All months with 10% or greater of the total annual annual discharge volume were seperated.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EB8C09-F306-FA68-C16E-5859D9DD297D}"/>
              </a:ext>
            </a:extLst>
          </p:cNvPr>
          <p:cNvSpPr/>
          <p:nvPr/>
        </p:nvSpPr>
        <p:spPr>
          <a:xfrm>
            <a:off x="2834640" y="1508760"/>
            <a:ext cx="640080" cy="188366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34%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AC1670-BD9F-BA32-868F-1411BB52215F}"/>
              </a:ext>
            </a:extLst>
          </p:cNvPr>
          <p:cNvSpPr/>
          <p:nvPr/>
        </p:nvSpPr>
        <p:spPr>
          <a:xfrm>
            <a:off x="2834640" y="3392424"/>
            <a:ext cx="640080" cy="22037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40%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7419E4-7B55-A498-E35C-900ACA976045}"/>
              </a:ext>
            </a:extLst>
          </p:cNvPr>
          <p:cNvSpPr/>
          <p:nvPr/>
        </p:nvSpPr>
        <p:spPr>
          <a:xfrm>
            <a:off x="2834640" y="5596128"/>
            <a:ext cx="640080" cy="5760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10%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5B1DAE7-6FC9-B88D-A2F4-86FBBA493400}"/>
              </a:ext>
            </a:extLst>
          </p:cNvPr>
          <p:cNvCxnSpPr>
            <a:cxnSpLocks/>
          </p:cNvCxnSpPr>
          <p:nvPr/>
        </p:nvCxnSpPr>
        <p:spPr>
          <a:xfrm>
            <a:off x="1371600" y="3383278"/>
            <a:ext cx="1463040" cy="914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17A1D8E-C2A6-1687-CFF4-EEBF5D7605F1}"/>
              </a:ext>
            </a:extLst>
          </p:cNvPr>
          <p:cNvCxnSpPr>
            <a:cxnSpLocks/>
          </p:cNvCxnSpPr>
          <p:nvPr/>
        </p:nvCxnSpPr>
        <p:spPr>
          <a:xfrm>
            <a:off x="1371600" y="3832592"/>
            <a:ext cx="1463040" cy="177637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FA844C3E-2BE7-262B-94EF-36A5725240DE}"/>
              </a:ext>
            </a:extLst>
          </p:cNvPr>
          <p:cNvSpPr/>
          <p:nvPr/>
        </p:nvSpPr>
        <p:spPr>
          <a:xfrm>
            <a:off x="2834640" y="6172200"/>
            <a:ext cx="640080" cy="4114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8%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DADC412-CA04-85AE-44F3-CDF2ECF654FA}"/>
              </a:ext>
            </a:extLst>
          </p:cNvPr>
          <p:cNvCxnSpPr>
            <a:cxnSpLocks/>
          </p:cNvCxnSpPr>
          <p:nvPr/>
        </p:nvCxnSpPr>
        <p:spPr>
          <a:xfrm flipV="1">
            <a:off x="1371600" y="1504080"/>
            <a:ext cx="1463040" cy="1421999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6EA6F51-0974-E65B-CA0B-974296FCF6BB}"/>
              </a:ext>
            </a:extLst>
          </p:cNvPr>
          <p:cNvCxnSpPr>
            <a:cxnSpLocks/>
          </p:cNvCxnSpPr>
          <p:nvPr/>
        </p:nvCxnSpPr>
        <p:spPr>
          <a:xfrm>
            <a:off x="1371600" y="4288537"/>
            <a:ext cx="1463040" cy="188366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798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1208</TotalTime>
  <Words>382</Words>
  <Application>Microsoft Office PowerPoint</Application>
  <PresentationFormat>Letter Paper (8.5x11 in)</PresentationFormat>
  <Paragraphs>243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Kanyuk, Sean</dc:creator>
  <cp:lastModifiedBy>Kanyuk, Sean</cp:lastModifiedBy>
  <cp:revision>1</cp:revision>
  <dcterms:created xsi:type="dcterms:W3CDTF">2024-04-09T19:50:09Z</dcterms:created>
  <dcterms:modified xsi:type="dcterms:W3CDTF">2024-04-11T19:48:36Z</dcterms:modified>
</cp:coreProperties>
</file>